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61"/>
  </p:notesMasterIdLst>
  <p:sldIdLst>
    <p:sldId id="425" r:id="rId2"/>
    <p:sldId id="314" r:id="rId3"/>
    <p:sldId id="316" r:id="rId4"/>
    <p:sldId id="287" r:id="rId5"/>
    <p:sldId id="494" r:id="rId6"/>
    <p:sldId id="427" r:id="rId7"/>
    <p:sldId id="429" r:id="rId8"/>
    <p:sldId id="430" r:id="rId9"/>
    <p:sldId id="431" r:id="rId10"/>
    <p:sldId id="432" r:id="rId11"/>
    <p:sldId id="433" r:id="rId12"/>
    <p:sldId id="434" r:id="rId13"/>
    <p:sldId id="435" r:id="rId14"/>
    <p:sldId id="436" r:id="rId15"/>
    <p:sldId id="437" r:id="rId16"/>
    <p:sldId id="438" r:id="rId17"/>
    <p:sldId id="468" r:id="rId18"/>
    <p:sldId id="467" r:id="rId19"/>
    <p:sldId id="439" r:id="rId20"/>
    <p:sldId id="440" r:id="rId21"/>
    <p:sldId id="483" r:id="rId22"/>
    <p:sldId id="441" r:id="rId23"/>
    <p:sldId id="469" r:id="rId24"/>
    <p:sldId id="470" r:id="rId25"/>
    <p:sldId id="493" r:id="rId26"/>
    <p:sldId id="484" r:id="rId27"/>
    <p:sldId id="485" r:id="rId28"/>
    <p:sldId id="473" r:id="rId29"/>
    <p:sldId id="442" r:id="rId30"/>
    <p:sldId id="471" r:id="rId31"/>
    <p:sldId id="472" r:id="rId32"/>
    <p:sldId id="443" r:id="rId33"/>
    <p:sldId id="474" r:id="rId34"/>
    <p:sldId id="475" r:id="rId35"/>
    <p:sldId id="444" r:id="rId36"/>
    <p:sldId id="486" r:id="rId37"/>
    <p:sldId id="476" r:id="rId38"/>
    <p:sldId id="495" r:id="rId39"/>
    <p:sldId id="445" r:id="rId40"/>
    <p:sldId id="477" r:id="rId41"/>
    <p:sldId id="446" r:id="rId42"/>
    <p:sldId id="478" r:id="rId43"/>
    <p:sldId id="488" r:id="rId44"/>
    <p:sldId id="489" r:id="rId45"/>
    <p:sldId id="487" r:id="rId46"/>
    <p:sldId id="447" r:id="rId47"/>
    <p:sldId id="479" r:id="rId48"/>
    <p:sldId id="490" r:id="rId49"/>
    <p:sldId id="491" r:id="rId50"/>
    <p:sldId id="492" r:id="rId51"/>
    <p:sldId id="448" r:id="rId52"/>
    <p:sldId id="480" r:id="rId53"/>
    <p:sldId id="449" r:id="rId54"/>
    <p:sldId id="450" r:id="rId55"/>
    <p:sldId id="482" r:id="rId56"/>
    <p:sldId id="451" r:id="rId57"/>
    <p:sldId id="426" r:id="rId58"/>
    <p:sldId id="390" r:id="rId59"/>
    <p:sldId id="423" r:id="rId60"/>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Georgia" panose="02040502050405020303" pitchFamily="18"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
      <p:font typeface="Rubik" panose="020B0604020202020204" charset="-79"/>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67C6EC-BC9B-4D3E-8F04-187C977CF8EA}">
          <p14:sldIdLst>
            <p14:sldId id="425"/>
            <p14:sldId id="314"/>
            <p14:sldId id="316"/>
            <p14:sldId id="287"/>
            <p14:sldId id="494"/>
            <p14:sldId id="427"/>
            <p14:sldId id="429"/>
            <p14:sldId id="430"/>
            <p14:sldId id="431"/>
            <p14:sldId id="432"/>
            <p14:sldId id="433"/>
            <p14:sldId id="434"/>
            <p14:sldId id="435"/>
            <p14:sldId id="436"/>
            <p14:sldId id="437"/>
            <p14:sldId id="438"/>
            <p14:sldId id="468"/>
            <p14:sldId id="467"/>
            <p14:sldId id="439"/>
            <p14:sldId id="440"/>
            <p14:sldId id="483"/>
            <p14:sldId id="441"/>
            <p14:sldId id="469"/>
            <p14:sldId id="470"/>
            <p14:sldId id="493"/>
            <p14:sldId id="484"/>
            <p14:sldId id="485"/>
            <p14:sldId id="473"/>
            <p14:sldId id="442"/>
            <p14:sldId id="471"/>
            <p14:sldId id="472"/>
            <p14:sldId id="443"/>
            <p14:sldId id="474"/>
            <p14:sldId id="475"/>
            <p14:sldId id="444"/>
            <p14:sldId id="486"/>
            <p14:sldId id="476"/>
            <p14:sldId id="495"/>
            <p14:sldId id="445"/>
            <p14:sldId id="477"/>
            <p14:sldId id="446"/>
            <p14:sldId id="478"/>
            <p14:sldId id="488"/>
            <p14:sldId id="489"/>
            <p14:sldId id="487"/>
            <p14:sldId id="447"/>
            <p14:sldId id="479"/>
            <p14:sldId id="490"/>
            <p14:sldId id="491"/>
            <p14:sldId id="492"/>
            <p14:sldId id="448"/>
            <p14:sldId id="480"/>
            <p14:sldId id="449"/>
            <p14:sldId id="450"/>
            <p14:sldId id="482"/>
            <p14:sldId id="451"/>
            <p14:sldId id="426"/>
            <p14:sldId id="390"/>
            <p14:sldId id="4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78A243-ED11-49DF-AA73-5C24E448BAAA}" v="29" dt="2021-02-03T00:21:14.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9" autoAdjust="0"/>
    <p:restoredTop sz="80611" autoAdjust="0"/>
  </p:normalViewPr>
  <p:slideViewPr>
    <p:cSldViewPr snapToGrid="0">
      <p:cViewPr varScale="1">
        <p:scale>
          <a:sx n="92" d="100"/>
          <a:sy n="92" d="100"/>
        </p:scale>
        <p:origin x="1086"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82"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AA78A243-ED11-49DF-AA73-5C24E448BAAA}"/>
    <pc:docChg chg="undo custSel addSld modSld modSection">
      <pc:chgData name="Nathan Clouse" userId="60190519-0423-46ec-ac65-f82d83ecfd9c" providerId="ADAL" clId="{AA78A243-ED11-49DF-AA73-5C24E448BAAA}" dt="2021-02-03T00:21:14.237" v="491"/>
      <pc:docMkLst>
        <pc:docMk/>
      </pc:docMkLst>
      <pc:sldChg chg="modSp mod">
        <pc:chgData name="Nathan Clouse" userId="60190519-0423-46ec-ac65-f82d83ecfd9c" providerId="ADAL" clId="{AA78A243-ED11-49DF-AA73-5C24E448BAAA}" dt="2021-01-30T16:41:36.880" v="483" actId="20577"/>
        <pc:sldMkLst>
          <pc:docMk/>
          <pc:sldMk cId="260541162" sldId="287"/>
        </pc:sldMkLst>
        <pc:spChg chg="mod">
          <ac:chgData name="Nathan Clouse" userId="60190519-0423-46ec-ac65-f82d83ecfd9c" providerId="ADAL" clId="{AA78A243-ED11-49DF-AA73-5C24E448BAAA}" dt="2021-01-30T16:41:36.880" v="483" actId="20577"/>
          <ac:spMkLst>
            <pc:docMk/>
            <pc:sldMk cId="260541162" sldId="287"/>
            <ac:spMk id="12" creationId="{C58DEACD-9D2F-4E24-ACB6-BC42D49890A6}"/>
          </ac:spMkLst>
        </pc:spChg>
      </pc:sldChg>
      <pc:sldChg chg="mod modShow">
        <pc:chgData name="Nathan Clouse" userId="60190519-0423-46ec-ac65-f82d83ecfd9c" providerId="ADAL" clId="{AA78A243-ED11-49DF-AA73-5C24E448BAAA}" dt="2021-01-30T16:36:27.788" v="469" actId="729"/>
        <pc:sldMkLst>
          <pc:docMk/>
          <pc:sldMk cId="3614021878" sldId="316"/>
        </pc:sldMkLst>
      </pc:sldChg>
      <pc:sldChg chg="addSp delSp modSp mod modClrScheme chgLayout">
        <pc:chgData name="Nathan Clouse" userId="60190519-0423-46ec-ac65-f82d83ecfd9c" providerId="ADAL" clId="{AA78A243-ED11-49DF-AA73-5C24E448BAAA}" dt="2021-01-30T14:58:03.965" v="459" actId="29295"/>
        <pc:sldMkLst>
          <pc:docMk/>
          <pc:sldMk cId="2947092576" sldId="390"/>
        </pc:sldMkLst>
        <pc:spChg chg="mod ord">
          <ac:chgData name="Nathan Clouse" userId="60190519-0423-46ec-ac65-f82d83ecfd9c" providerId="ADAL" clId="{AA78A243-ED11-49DF-AA73-5C24E448BAAA}" dt="2021-01-30T14:57:21.743" v="431" actId="700"/>
          <ac:spMkLst>
            <pc:docMk/>
            <pc:sldMk cId="2947092576" sldId="390"/>
            <ac:spMk id="2" creationId="{BFF8BD35-58B2-480A-B856-B5A5921A61BD}"/>
          </ac:spMkLst>
        </pc:spChg>
        <pc:spChg chg="add del mod ord">
          <ac:chgData name="Nathan Clouse" userId="60190519-0423-46ec-ac65-f82d83ecfd9c" providerId="ADAL" clId="{AA78A243-ED11-49DF-AA73-5C24E448BAAA}" dt="2021-01-30T14:57:32.215" v="432" actId="931"/>
          <ac:spMkLst>
            <pc:docMk/>
            <pc:sldMk cId="2947092576" sldId="390"/>
            <ac:spMk id="3" creationId="{2B4F7CD5-3196-495C-BA1E-0A600FDF5F70}"/>
          </ac:spMkLst>
        </pc:spChg>
        <pc:spChg chg="add del mod ord">
          <ac:chgData name="Nathan Clouse" userId="60190519-0423-46ec-ac65-f82d83ecfd9c" providerId="ADAL" clId="{AA78A243-ED11-49DF-AA73-5C24E448BAAA}" dt="2021-01-30T14:57:21.743" v="431" actId="700"/>
          <ac:spMkLst>
            <pc:docMk/>
            <pc:sldMk cId="2947092576" sldId="390"/>
            <ac:spMk id="4" creationId="{5284F21A-EEC9-48AB-8385-3918D1017756}"/>
          </ac:spMkLst>
        </pc:spChg>
        <pc:spChg chg="add del mod ord">
          <ac:chgData name="Nathan Clouse" userId="60190519-0423-46ec-ac65-f82d83ecfd9c" providerId="ADAL" clId="{AA78A243-ED11-49DF-AA73-5C24E448BAAA}" dt="2021-01-30T14:57:21.743" v="431" actId="700"/>
          <ac:spMkLst>
            <pc:docMk/>
            <pc:sldMk cId="2947092576" sldId="390"/>
            <ac:spMk id="5" creationId="{8B22999D-2094-474F-8F0F-66862711DE80}"/>
          </ac:spMkLst>
        </pc:spChg>
        <pc:spChg chg="add del mod ord">
          <ac:chgData name="Nathan Clouse" userId="60190519-0423-46ec-ac65-f82d83ecfd9c" providerId="ADAL" clId="{AA78A243-ED11-49DF-AA73-5C24E448BAAA}" dt="2021-01-30T14:57:21.743" v="431" actId="700"/>
          <ac:spMkLst>
            <pc:docMk/>
            <pc:sldMk cId="2947092576" sldId="390"/>
            <ac:spMk id="6" creationId="{97D04BD5-7A73-4955-9E8F-914263B7FAD0}"/>
          </ac:spMkLst>
        </pc:spChg>
        <pc:picChg chg="add mod ord">
          <ac:chgData name="Nathan Clouse" userId="60190519-0423-46ec-ac65-f82d83ecfd9c" providerId="ADAL" clId="{AA78A243-ED11-49DF-AA73-5C24E448BAAA}" dt="2021-01-30T14:58:03.965" v="459" actId="29295"/>
          <ac:picMkLst>
            <pc:docMk/>
            <pc:sldMk cId="2947092576" sldId="390"/>
            <ac:picMk id="8" creationId="{2B9A8910-5739-4041-AAB8-610AD895E3A1}"/>
          </ac:picMkLst>
        </pc:picChg>
      </pc:sldChg>
      <pc:sldChg chg="addSp modSp">
        <pc:chgData name="Nathan Clouse" userId="60190519-0423-46ec-ac65-f82d83ecfd9c" providerId="ADAL" clId="{AA78A243-ED11-49DF-AA73-5C24E448BAAA}" dt="2021-01-30T16:37:37.897" v="472"/>
        <pc:sldMkLst>
          <pc:docMk/>
          <pc:sldMk cId="3269758570" sldId="423"/>
        </pc:sldMkLst>
        <pc:spChg chg="add mod">
          <ac:chgData name="Nathan Clouse" userId="60190519-0423-46ec-ac65-f82d83ecfd9c" providerId="ADAL" clId="{AA78A243-ED11-49DF-AA73-5C24E448BAAA}" dt="2021-01-30T16:37:15.397" v="470"/>
          <ac:spMkLst>
            <pc:docMk/>
            <pc:sldMk cId="3269758570" sldId="423"/>
            <ac:spMk id="5" creationId="{EFFA4F06-5D11-4200-9116-2EDE1FA7BE3F}"/>
          </ac:spMkLst>
        </pc:spChg>
        <pc:spChg chg="add mod">
          <ac:chgData name="Nathan Clouse" userId="60190519-0423-46ec-ac65-f82d83ecfd9c" providerId="ADAL" clId="{AA78A243-ED11-49DF-AA73-5C24E448BAAA}" dt="2021-01-30T16:37:15.397" v="470"/>
          <ac:spMkLst>
            <pc:docMk/>
            <pc:sldMk cId="3269758570" sldId="423"/>
            <ac:spMk id="6" creationId="{74FD2452-9FCC-4B4B-8742-839212B7CF53}"/>
          </ac:spMkLst>
        </pc:spChg>
        <pc:spChg chg="add mod">
          <ac:chgData name="Nathan Clouse" userId="60190519-0423-46ec-ac65-f82d83ecfd9c" providerId="ADAL" clId="{AA78A243-ED11-49DF-AA73-5C24E448BAAA}" dt="2021-01-30T16:37:15.397" v="470"/>
          <ac:spMkLst>
            <pc:docMk/>
            <pc:sldMk cId="3269758570" sldId="423"/>
            <ac:spMk id="8" creationId="{42B91D25-1E66-4BF0-BCAE-8E229FBF9A3B}"/>
          </ac:spMkLst>
        </pc:spChg>
        <pc:picChg chg="add mod">
          <ac:chgData name="Nathan Clouse" userId="60190519-0423-46ec-ac65-f82d83ecfd9c" providerId="ADAL" clId="{AA78A243-ED11-49DF-AA73-5C24E448BAAA}" dt="2021-01-30T16:37:15.397" v="470"/>
          <ac:picMkLst>
            <pc:docMk/>
            <pc:sldMk cId="3269758570" sldId="423"/>
            <ac:picMk id="7" creationId="{8B172727-172F-46B1-BDA2-432F58C7115E}"/>
          </ac:picMkLst>
        </pc:picChg>
        <pc:picChg chg="mod">
          <ac:chgData name="Nathan Clouse" userId="60190519-0423-46ec-ac65-f82d83ecfd9c" providerId="ADAL" clId="{AA78A243-ED11-49DF-AA73-5C24E448BAAA}" dt="2021-01-30T16:37:37.897" v="472"/>
          <ac:picMkLst>
            <pc:docMk/>
            <pc:sldMk cId="3269758570" sldId="423"/>
            <ac:picMk id="1026" creationId="{C2855104-26A5-4BE2-BD79-FEB26D5D662A}"/>
          </ac:picMkLst>
        </pc:picChg>
      </pc:sldChg>
      <pc:sldChg chg="mod modShow">
        <pc:chgData name="Nathan Clouse" userId="60190519-0423-46ec-ac65-f82d83ecfd9c" providerId="ADAL" clId="{AA78A243-ED11-49DF-AA73-5C24E448BAAA}" dt="2021-01-30T16:32:07.031" v="467" actId="729"/>
        <pc:sldMkLst>
          <pc:docMk/>
          <pc:sldMk cId="3024082346" sldId="425"/>
        </pc:sldMkLst>
      </pc:sldChg>
      <pc:sldChg chg="modSp mod">
        <pc:chgData name="Nathan Clouse" userId="60190519-0423-46ec-ac65-f82d83ecfd9c" providerId="ADAL" clId="{AA78A243-ED11-49DF-AA73-5C24E448BAAA}" dt="2021-01-29T02:14:20.462" v="10" actId="20577"/>
        <pc:sldMkLst>
          <pc:docMk/>
          <pc:sldMk cId="2550146169" sldId="427"/>
        </pc:sldMkLst>
        <pc:spChg chg="mod">
          <ac:chgData name="Nathan Clouse" userId="60190519-0423-46ec-ac65-f82d83ecfd9c" providerId="ADAL" clId="{AA78A243-ED11-49DF-AA73-5C24E448BAAA}" dt="2021-01-29T02:14:20.462" v="10" actId="20577"/>
          <ac:spMkLst>
            <pc:docMk/>
            <pc:sldMk cId="2550146169" sldId="427"/>
            <ac:spMk id="9" creationId="{C52DC5FF-8334-44E1-8C8E-76B45884480E}"/>
          </ac:spMkLst>
        </pc:spChg>
      </pc:sldChg>
      <pc:sldChg chg="addSp delSp modSp mod">
        <pc:chgData name="Nathan Clouse" userId="60190519-0423-46ec-ac65-f82d83ecfd9c" providerId="ADAL" clId="{AA78A243-ED11-49DF-AA73-5C24E448BAAA}" dt="2021-01-30T04:03:39.636" v="391" actId="962"/>
        <pc:sldMkLst>
          <pc:docMk/>
          <pc:sldMk cId="2608947477" sldId="437"/>
        </pc:sldMkLst>
        <pc:spChg chg="mod">
          <ac:chgData name="Nathan Clouse" userId="60190519-0423-46ec-ac65-f82d83ecfd9c" providerId="ADAL" clId="{AA78A243-ED11-49DF-AA73-5C24E448BAAA}" dt="2021-01-29T02:33:42.439" v="203" actId="20577"/>
          <ac:spMkLst>
            <pc:docMk/>
            <pc:sldMk cId="2608947477" sldId="437"/>
            <ac:spMk id="5" creationId="{A9C4018B-4CCA-4EC9-92C0-D500F09D61F1}"/>
          </ac:spMkLst>
        </pc:spChg>
        <pc:spChg chg="add del">
          <ac:chgData name="Nathan Clouse" userId="60190519-0423-46ec-ac65-f82d83ecfd9c" providerId="ADAL" clId="{AA78A243-ED11-49DF-AA73-5C24E448BAAA}" dt="2021-01-30T04:03:37.846" v="389" actId="931"/>
          <ac:spMkLst>
            <pc:docMk/>
            <pc:sldMk cId="2608947477" sldId="437"/>
            <ac:spMk id="9" creationId="{8CEBBB5A-1D7E-4AAF-AB6F-8318529E4A3C}"/>
          </ac:spMkLst>
        </pc:spChg>
        <pc:picChg chg="add del mod">
          <ac:chgData name="Nathan Clouse" userId="60190519-0423-46ec-ac65-f82d83ecfd9c" providerId="ADAL" clId="{AA78A243-ED11-49DF-AA73-5C24E448BAAA}" dt="2021-01-30T04:03:35.198" v="388" actId="931"/>
          <ac:picMkLst>
            <pc:docMk/>
            <pc:sldMk cId="2608947477" sldId="437"/>
            <ac:picMk id="6" creationId="{D85AB5EF-A437-4B9F-B006-CFB7550A4401}"/>
          </ac:picMkLst>
        </pc:picChg>
        <pc:picChg chg="add mod">
          <ac:chgData name="Nathan Clouse" userId="60190519-0423-46ec-ac65-f82d83ecfd9c" providerId="ADAL" clId="{AA78A243-ED11-49DF-AA73-5C24E448BAAA}" dt="2021-01-30T04:03:39.636" v="391" actId="962"/>
          <ac:picMkLst>
            <pc:docMk/>
            <pc:sldMk cId="2608947477" sldId="437"/>
            <ac:picMk id="11" creationId="{93DB6005-35F3-46CB-BE12-929E75E58B9A}"/>
          </ac:picMkLst>
        </pc:picChg>
      </pc:sldChg>
      <pc:sldChg chg="addSp delSp modSp mod">
        <pc:chgData name="Nathan Clouse" userId="60190519-0423-46ec-ac65-f82d83ecfd9c" providerId="ADAL" clId="{AA78A243-ED11-49DF-AA73-5C24E448BAAA}" dt="2021-01-30T04:06:53.347" v="400" actId="14100"/>
        <pc:sldMkLst>
          <pc:docMk/>
          <pc:sldMk cId="642190685" sldId="438"/>
        </pc:sldMkLst>
        <pc:spChg chg="mod">
          <ac:chgData name="Nathan Clouse" userId="60190519-0423-46ec-ac65-f82d83ecfd9c" providerId="ADAL" clId="{AA78A243-ED11-49DF-AA73-5C24E448BAAA}" dt="2021-01-30T04:06:53.347" v="400" actId="14100"/>
          <ac:spMkLst>
            <pc:docMk/>
            <pc:sldMk cId="642190685" sldId="438"/>
            <ac:spMk id="7" creationId="{8C9264C3-5020-4B49-A26B-116F9E376C93}"/>
          </ac:spMkLst>
        </pc:spChg>
        <pc:spChg chg="add del">
          <ac:chgData name="Nathan Clouse" userId="60190519-0423-46ec-ac65-f82d83ecfd9c" providerId="ADAL" clId="{AA78A243-ED11-49DF-AA73-5C24E448BAAA}" dt="2021-01-30T04:06:45.521" v="397" actId="931"/>
          <ac:spMkLst>
            <pc:docMk/>
            <pc:sldMk cId="642190685" sldId="438"/>
            <ac:spMk id="9" creationId="{E3FFA44B-5E91-496F-8C7B-EE45972E243F}"/>
          </ac:spMkLst>
        </pc:spChg>
        <pc:picChg chg="add del mod">
          <ac:chgData name="Nathan Clouse" userId="60190519-0423-46ec-ac65-f82d83ecfd9c" providerId="ADAL" clId="{AA78A243-ED11-49DF-AA73-5C24E448BAAA}" dt="2021-01-30T04:06:40.825" v="396" actId="931"/>
          <ac:picMkLst>
            <pc:docMk/>
            <pc:sldMk cId="642190685" sldId="438"/>
            <ac:picMk id="6" creationId="{B6350C35-6A91-4D7B-A45E-9CC0B85F9077}"/>
          </ac:picMkLst>
        </pc:picChg>
        <pc:picChg chg="add mod">
          <ac:chgData name="Nathan Clouse" userId="60190519-0423-46ec-ac65-f82d83ecfd9c" providerId="ADAL" clId="{AA78A243-ED11-49DF-AA73-5C24E448BAAA}" dt="2021-01-30T04:06:47.113" v="399" actId="962"/>
          <ac:picMkLst>
            <pc:docMk/>
            <pc:sldMk cId="642190685" sldId="438"/>
            <ac:picMk id="11" creationId="{3BEA9434-310D-42B8-8F22-9D156BF9081F}"/>
          </ac:picMkLst>
        </pc:picChg>
      </pc:sldChg>
      <pc:sldChg chg="addSp delSp modSp mod">
        <pc:chgData name="Nathan Clouse" userId="60190519-0423-46ec-ac65-f82d83ecfd9c" providerId="ADAL" clId="{AA78A243-ED11-49DF-AA73-5C24E448BAAA}" dt="2021-01-30T04:12:47.034" v="406" actId="962"/>
        <pc:sldMkLst>
          <pc:docMk/>
          <pc:sldMk cId="1800805350" sldId="441"/>
        </pc:sldMkLst>
        <pc:spChg chg="del">
          <ac:chgData name="Nathan Clouse" userId="60190519-0423-46ec-ac65-f82d83ecfd9c" providerId="ADAL" clId="{AA78A243-ED11-49DF-AA73-5C24E448BAAA}" dt="2021-01-30T04:12:44.933" v="404" actId="931"/>
          <ac:spMkLst>
            <pc:docMk/>
            <pc:sldMk cId="1800805350" sldId="441"/>
            <ac:spMk id="9" creationId="{7B45E354-7B46-4304-850E-EC42ACCFA634}"/>
          </ac:spMkLst>
        </pc:spChg>
        <pc:picChg chg="add mod">
          <ac:chgData name="Nathan Clouse" userId="60190519-0423-46ec-ac65-f82d83ecfd9c" providerId="ADAL" clId="{AA78A243-ED11-49DF-AA73-5C24E448BAAA}" dt="2021-01-30T04:12:47.034" v="406" actId="962"/>
          <ac:picMkLst>
            <pc:docMk/>
            <pc:sldMk cId="1800805350" sldId="441"/>
            <ac:picMk id="6" creationId="{3123D24E-950D-4A41-AEB8-94438CFCC33A}"/>
          </ac:picMkLst>
        </pc:picChg>
      </pc:sldChg>
      <pc:sldChg chg="addSp delSp modSp mod">
        <pc:chgData name="Nathan Clouse" userId="60190519-0423-46ec-ac65-f82d83ecfd9c" providerId="ADAL" clId="{AA78A243-ED11-49DF-AA73-5C24E448BAAA}" dt="2021-01-30T04:17:19.769" v="412" actId="962"/>
        <pc:sldMkLst>
          <pc:docMk/>
          <pc:sldMk cId="4184347494" sldId="442"/>
        </pc:sldMkLst>
        <pc:spChg chg="del">
          <ac:chgData name="Nathan Clouse" userId="60190519-0423-46ec-ac65-f82d83ecfd9c" providerId="ADAL" clId="{AA78A243-ED11-49DF-AA73-5C24E448BAAA}" dt="2021-01-30T04:17:17.574" v="410" actId="931"/>
          <ac:spMkLst>
            <pc:docMk/>
            <pc:sldMk cId="4184347494" sldId="442"/>
            <ac:spMk id="9" creationId="{5CB29782-5731-43AE-BDEF-FE2FB1781A2E}"/>
          </ac:spMkLst>
        </pc:spChg>
        <pc:picChg chg="add mod">
          <ac:chgData name="Nathan Clouse" userId="60190519-0423-46ec-ac65-f82d83ecfd9c" providerId="ADAL" clId="{AA78A243-ED11-49DF-AA73-5C24E448BAAA}" dt="2021-01-30T04:17:19.769" v="412" actId="962"/>
          <ac:picMkLst>
            <pc:docMk/>
            <pc:sldMk cId="4184347494" sldId="442"/>
            <ac:picMk id="6" creationId="{C8EC7A54-E41F-4F64-91E1-C12127C5AD55}"/>
          </ac:picMkLst>
        </pc:picChg>
      </pc:sldChg>
      <pc:sldChg chg="addSp delSp modSp mod">
        <pc:chgData name="Nathan Clouse" userId="60190519-0423-46ec-ac65-f82d83ecfd9c" providerId="ADAL" clId="{AA78A243-ED11-49DF-AA73-5C24E448BAAA}" dt="2021-01-30T04:19:04.407" v="414" actId="27614"/>
        <pc:sldMkLst>
          <pc:docMk/>
          <pc:sldMk cId="162666714" sldId="443"/>
        </pc:sldMkLst>
        <pc:spChg chg="del">
          <ac:chgData name="Nathan Clouse" userId="60190519-0423-46ec-ac65-f82d83ecfd9c" providerId="ADAL" clId="{AA78A243-ED11-49DF-AA73-5C24E448BAAA}" dt="2021-01-30T04:19:01.763" v="413" actId="931"/>
          <ac:spMkLst>
            <pc:docMk/>
            <pc:sldMk cId="162666714" sldId="443"/>
            <ac:spMk id="9" creationId="{44673502-B7FC-4235-B428-E2C4B81EAB22}"/>
          </ac:spMkLst>
        </pc:spChg>
        <pc:picChg chg="add mod">
          <ac:chgData name="Nathan Clouse" userId="60190519-0423-46ec-ac65-f82d83ecfd9c" providerId="ADAL" clId="{AA78A243-ED11-49DF-AA73-5C24E448BAAA}" dt="2021-01-30T04:19:04.407" v="414" actId="27614"/>
          <ac:picMkLst>
            <pc:docMk/>
            <pc:sldMk cId="162666714" sldId="443"/>
            <ac:picMk id="6" creationId="{46386945-CEE7-4571-B518-54F9D3D0EFB5}"/>
          </ac:picMkLst>
        </pc:picChg>
      </pc:sldChg>
      <pc:sldChg chg="addSp delSp modSp mod">
        <pc:chgData name="Nathan Clouse" userId="60190519-0423-46ec-ac65-f82d83ecfd9c" providerId="ADAL" clId="{AA78A243-ED11-49DF-AA73-5C24E448BAAA}" dt="2021-01-30T04:19:52.433" v="417" actId="962"/>
        <pc:sldMkLst>
          <pc:docMk/>
          <pc:sldMk cId="3927189995" sldId="444"/>
        </pc:sldMkLst>
        <pc:spChg chg="del">
          <ac:chgData name="Nathan Clouse" userId="60190519-0423-46ec-ac65-f82d83ecfd9c" providerId="ADAL" clId="{AA78A243-ED11-49DF-AA73-5C24E448BAAA}" dt="2021-01-30T04:19:51.041" v="415" actId="931"/>
          <ac:spMkLst>
            <pc:docMk/>
            <pc:sldMk cId="3927189995" sldId="444"/>
            <ac:spMk id="9" creationId="{AF222817-ED19-410C-82FD-0C9F7D7157DA}"/>
          </ac:spMkLst>
        </pc:spChg>
        <pc:picChg chg="add mod">
          <ac:chgData name="Nathan Clouse" userId="60190519-0423-46ec-ac65-f82d83ecfd9c" providerId="ADAL" clId="{AA78A243-ED11-49DF-AA73-5C24E448BAAA}" dt="2021-01-30T04:19:52.433" v="417" actId="962"/>
          <ac:picMkLst>
            <pc:docMk/>
            <pc:sldMk cId="3927189995" sldId="444"/>
            <ac:picMk id="6" creationId="{401DC48C-24BB-43A6-BB36-B4EB8038487B}"/>
          </ac:picMkLst>
        </pc:picChg>
      </pc:sldChg>
      <pc:sldChg chg="addSp delSp modSp mod">
        <pc:chgData name="Nathan Clouse" userId="60190519-0423-46ec-ac65-f82d83ecfd9c" providerId="ADAL" clId="{AA78A243-ED11-49DF-AA73-5C24E448BAAA}" dt="2021-01-30T04:20:37.115" v="420" actId="962"/>
        <pc:sldMkLst>
          <pc:docMk/>
          <pc:sldMk cId="1982753299" sldId="445"/>
        </pc:sldMkLst>
        <pc:spChg chg="del">
          <ac:chgData name="Nathan Clouse" userId="60190519-0423-46ec-ac65-f82d83ecfd9c" providerId="ADAL" clId="{AA78A243-ED11-49DF-AA73-5C24E448BAAA}" dt="2021-01-30T04:20:35.145" v="418" actId="931"/>
          <ac:spMkLst>
            <pc:docMk/>
            <pc:sldMk cId="1982753299" sldId="445"/>
            <ac:spMk id="9" creationId="{02E4F995-FF77-4ED6-B72C-D70CB69980C1}"/>
          </ac:spMkLst>
        </pc:spChg>
        <pc:picChg chg="add mod">
          <ac:chgData name="Nathan Clouse" userId="60190519-0423-46ec-ac65-f82d83ecfd9c" providerId="ADAL" clId="{AA78A243-ED11-49DF-AA73-5C24E448BAAA}" dt="2021-01-30T04:20:37.115" v="420" actId="962"/>
          <ac:picMkLst>
            <pc:docMk/>
            <pc:sldMk cId="1982753299" sldId="445"/>
            <ac:picMk id="6" creationId="{BE1CDB2A-8C9D-40A0-A764-A021708272CD}"/>
          </ac:picMkLst>
        </pc:picChg>
      </pc:sldChg>
      <pc:sldChg chg="addSp delSp modSp mod">
        <pc:chgData name="Nathan Clouse" userId="60190519-0423-46ec-ac65-f82d83ecfd9c" providerId="ADAL" clId="{AA78A243-ED11-49DF-AA73-5C24E448BAAA}" dt="2021-01-30T04:22:35.310" v="423" actId="962"/>
        <pc:sldMkLst>
          <pc:docMk/>
          <pc:sldMk cId="3370626493" sldId="447"/>
        </pc:sldMkLst>
        <pc:spChg chg="del">
          <ac:chgData name="Nathan Clouse" userId="60190519-0423-46ec-ac65-f82d83ecfd9c" providerId="ADAL" clId="{AA78A243-ED11-49DF-AA73-5C24E448BAAA}" dt="2021-01-30T04:22:33.818" v="421" actId="931"/>
          <ac:spMkLst>
            <pc:docMk/>
            <pc:sldMk cId="3370626493" sldId="447"/>
            <ac:spMk id="9" creationId="{82864CD2-B8B9-4FEB-B57C-4BCB14D4B421}"/>
          </ac:spMkLst>
        </pc:spChg>
        <pc:picChg chg="add mod">
          <ac:chgData name="Nathan Clouse" userId="60190519-0423-46ec-ac65-f82d83ecfd9c" providerId="ADAL" clId="{AA78A243-ED11-49DF-AA73-5C24E448BAAA}" dt="2021-01-30T04:22:35.310" v="423" actId="962"/>
          <ac:picMkLst>
            <pc:docMk/>
            <pc:sldMk cId="3370626493" sldId="447"/>
            <ac:picMk id="6" creationId="{20A8C91E-810A-4C33-88FE-1E6BDC6C2A91}"/>
          </ac:picMkLst>
        </pc:picChg>
      </pc:sldChg>
      <pc:sldChg chg="addSp delSp modSp mod">
        <pc:chgData name="Nathan Clouse" userId="60190519-0423-46ec-ac65-f82d83ecfd9c" providerId="ADAL" clId="{AA78A243-ED11-49DF-AA73-5C24E448BAAA}" dt="2021-01-30T04:23:23.526" v="426" actId="962"/>
        <pc:sldMkLst>
          <pc:docMk/>
          <pc:sldMk cId="3474955632" sldId="448"/>
        </pc:sldMkLst>
        <pc:spChg chg="del">
          <ac:chgData name="Nathan Clouse" userId="60190519-0423-46ec-ac65-f82d83ecfd9c" providerId="ADAL" clId="{AA78A243-ED11-49DF-AA73-5C24E448BAAA}" dt="2021-01-30T04:23:22.231" v="424" actId="931"/>
          <ac:spMkLst>
            <pc:docMk/>
            <pc:sldMk cId="3474955632" sldId="448"/>
            <ac:spMk id="9" creationId="{02B27148-D848-43BF-87D9-E905DA80BA38}"/>
          </ac:spMkLst>
        </pc:spChg>
        <pc:picChg chg="add mod">
          <ac:chgData name="Nathan Clouse" userId="60190519-0423-46ec-ac65-f82d83ecfd9c" providerId="ADAL" clId="{AA78A243-ED11-49DF-AA73-5C24E448BAAA}" dt="2021-01-30T04:23:23.526" v="426" actId="962"/>
          <ac:picMkLst>
            <pc:docMk/>
            <pc:sldMk cId="3474955632" sldId="448"/>
            <ac:picMk id="6" creationId="{1F4DD3C5-787A-4440-A474-B3E1D25B1805}"/>
          </ac:picMkLst>
        </pc:picChg>
      </pc:sldChg>
      <pc:sldChg chg="addSp delSp modSp mod">
        <pc:chgData name="Nathan Clouse" userId="60190519-0423-46ec-ac65-f82d83ecfd9c" providerId="ADAL" clId="{AA78A243-ED11-49DF-AA73-5C24E448BAAA}" dt="2021-01-30T14:56:51.455" v="429" actId="962"/>
        <pc:sldMkLst>
          <pc:docMk/>
          <pc:sldMk cId="975679531" sldId="449"/>
        </pc:sldMkLst>
        <pc:spChg chg="del">
          <ac:chgData name="Nathan Clouse" userId="60190519-0423-46ec-ac65-f82d83ecfd9c" providerId="ADAL" clId="{AA78A243-ED11-49DF-AA73-5C24E448BAAA}" dt="2021-01-30T14:56:48.860" v="427" actId="931"/>
          <ac:spMkLst>
            <pc:docMk/>
            <pc:sldMk cId="975679531" sldId="449"/>
            <ac:spMk id="9" creationId="{F17DD2E9-EA3F-464C-A033-70A5432CA686}"/>
          </ac:spMkLst>
        </pc:spChg>
        <pc:picChg chg="add mod">
          <ac:chgData name="Nathan Clouse" userId="60190519-0423-46ec-ac65-f82d83ecfd9c" providerId="ADAL" clId="{AA78A243-ED11-49DF-AA73-5C24E448BAAA}" dt="2021-01-30T14:56:51.455" v="429" actId="962"/>
          <ac:picMkLst>
            <pc:docMk/>
            <pc:sldMk cId="975679531" sldId="449"/>
            <ac:picMk id="6" creationId="{1EB685C7-4FFC-410C-BCDF-DA9198264E66}"/>
          </ac:picMkLst>
        </pc:picChg>
      </pc:sldChg>
      <pc:sldChg chg="addSp delSp modSp mod">
        <pc:chgData name="Nathan Clouse" userId="60190519-0423-46ec-ac65-f82d83ecfd9c" providerId="ADAL" clId="{AA78A243-ED11-49DF-AA73-5C24E448BAAA}" dt="2021-01-30T04:08:48.470" v="403" actId="962"/>
        <pc:sldMkLst>
          <pc:docMk/>
          <pc:sldMk cId="1666110476" sldId="467"/>
        </pc:sldMkLst>
        <pc:spChg chg="del">
          <ac:chgData name="Nathan Clouse" userId="60190519-0423-46ec-ac65-f82d83ecfd9c" providerId="ADAL" clId="{AA78A243-ED11-49DF-AA73-5C24E448BAAA}" dt="2021-01-30T04:08:47.086" v="401" actId="931"/>
          <ac:spMkLst>
            <pc:docMk/>
            <pc:sldMk cId="1666110476" sldId="467"/>
            <ac:spMk id="9" creationId="{514E2447-4CB5-4796-9F5E-9A68BB983206}"/>
          </ac:spMkLst>
        </pc:spChg>
        <pc:picChg chg="add mod">
          <ac:chgData name="Nathan Clouse" userId="60190519-0423-46ec-ac65-f82d83ecfd9c" providerId="ADAL" clId="{AA78A243-ED11-49DF-AA73-5C24E448BAAA}" dt="2021-01-30T04:08:48.470" v="403" actId="962"/>
          <ac:picMkLst>
            <pc:docMk/>
            <pc:sldMk cId="1666110476" sldId="467"/>
            <ac:picMk id="6" creationId="{9EB15176-CC27-47DD-95D3-63340024A84B}"/>
          </ac:picMkLst>
        </pc:picChg>
      </pc:sldChg>
      <pc:sldChg chg="addSp delSp modSp mod modAnim">
        <pc:chgData name="Nathan Clouse" userId="60190519-0423-46ec-ac65-f82d83ecfd9c" providerId="ADAL" clId="{AA78A243-ED11-49DF-AA73-5C24E448BAAA}" dt="2021-02-02T02:18:43.158" v="487" actId="1076"/>
        <pc:sldMkLst>
          <pc:docMk/>
          <pc:sldMk cId="3624720010" sldId="468"/>
        </pc:sldMkLst>
        <pc:spChg chg="mod">
          <ac:chgData name="Nathan Clouse" userId="60190519-0423-46ec-ac65-f82d83ecfd9c" providerId="ADAL" clId="{AA78A243-ED11-49DF-AA73-5C24E448BAAA}" dt="2021-02-02T02:18:43.158" v="487" actId="1076"/>
          <ac:spMkLst>
            <pc:docMk/>
            <pc:sldMk cId="3624720010" sldId="468"/>
            <ac:spMk id="12" creationId="{81C5A467-0828-4259-BD46-57C9B670F245}"/>
          </ac:spMkLst>
        </pc:spChg>
        <pc:spChg chg="add del mod">
          <ac:chgData name="Nathan Clouse" userId="60190519-0423-46ec-ac65-f82d83ecfd9c" providerId="ADAL" clId="{AA78A243-ED11-49DF-AA73-5C24E448BAAA}" dt="2021-02-02T02:18:34.330" v="485"/>
          <ac:spMkLst>
            <pc:docMk/>
            <pc:sldMk cId="3624720010" sldId="468"/>
            <ac:spMk id="14" creationId="{EC5E16EA-1E6D-4F21-9EBE-50613F9C89AE}"/>
          </ac:spMkLst>
        </pc:spChg>
        <pc:spChg chg="add del mod">
          <ac:chgData name="Nathan Clouse" userId="60190519-0423-46ec-ac65-f82d83ecfd9c" providerId="ADAL" clId="{AA78A243-ED11-49DF-AA73-5C24E448BAAA}" dt="2021-02-02T02:18:34.330" v="485"/>
          <ac:spMkLst>
            <pc:docMk/>
            <pc:sldMk cId="3624720010" sldId="468"/>
            <ac:spMk id="15" creationId="{55FEB816-9159-4B35-89D4-B8E5691A608E}"/>
          </ac:spMkLst>
        </pc:spChg>
        <pc:spChg chg="add del mod">
          <ac:chgData name="Nathan Clouse" userId="60190519-0423-46ec-ac65-f82d83ecfd9c" providerId="ADAL" clId="{AA78A243-ED11-49DF-AA73-5C24E448BAAA}" dt="2021-02-02T02:18:34.330" v="485"/>
          <ac:spMkLst>
            <pc:docMk/>
            <pc:sldMk cId="3624720010" sldId="468"/>
            <ac:spMk id="23" creationId="{6FB14DC1-0820-4F25-858E-17CFBCF38D82}"/>
          </ac:spMkLst>
        </pc:spChg>
        <pc:spChg chg="add del mod">
          <ac:chgData name="Nathan Clouse" userId="60190519-0423-46ec-ac65-f82d83ecfd9c" providerId="ADAL" clId="{AA78A243-ED11-49DF-AA73-5C24E448BAAA}" dt="2021-02-02T02:18:34.330" v="485"/>
          <ac:spMkLst>
            <pc:docMk/>
            <pc:sldMk cId="3624720010" sldId="468"/>
            <ac:spMk id="24" creationId="{99183D78-A117-4BA5-A29A-2430E2232686}"/>
          </ac:spMkLst>
        </pc:spChg>
        <pc:spChg chg="add del mod">
          <ac:chgData name="Nathan Clouse" userId="60190519-0423-46ec-ac65-f82d83ecfd9c" providerId="ADAL" clId="{AA78A243-ED11-49DF-AA73-5C24E448BAAA}" dt="2021-02-02T02:18:34.330" v="485"/>
          <ac:spMkLst>
            <pc:docMk/>
            <pc:sldMk cId="3624720010" sldId="468"/>
            <ac:spMk id="25" creationId="{38BA3208-749D-4FD0-88E0-05C857B2BCF4}"/>
          </ac:spMkLst>
        </pc:spChg>
        <pc:spChg chg="add del mod">
          <ac:chgData name="Nathan Clouse" userId="60190519-0423-46ec-ac65-f82d83ecfd9c" providerId="ADAL" clId="{AA78A243-ED11-49DF-AA73-5C24E448BAAA}" dt="2021-02-02T02:18:34.330" v="485"/>
          <ac:spMkLst>
            <pc:docMk/>
            <pc:sldMk cId="3624720010" sldId="468"/>
            <ac:spMk id="26" creationId="{553A6DAE-8BA8-428A-BCDD-DDE9C7B5D78C}"/>
          </ac:spMkLst>
        </pc:spChg>
        <pc:spChg chg="add del mod">
          <ac:chgData name="Nathan Clouse" userId="60190519-0423-46ec-ac65-f82d83ecfd9c" providerId="ADAL" clId="{AA78A243-ED11-49DF-AA73-5C24E448BAAA}" dt="2021-02-02T02:18:34.330" v="485"/>
          <ac:spMkLst>
            <pc:docMk/>
            <pc:sldMk cId="3624720010" sldId="468"/>
            <ac:spMk id="27" creationId="{59869CC8-7C5F-49F3-A1E8-C65D9458551D}"/>
          </ac:spMkLst>
        </pc:spChg>
        <pc:spChg chg="add del mod">
          <ac:chgData name="Nathan Clouse" userId="60190519-0423-46ec-ac65-f82d83ecfd9c" providerId="ADAL" clId="{AA78A243-ED11-49DF-AA73-5C24E448BAAA}" dt="2021-02-02T02:18:34.330" v="485"/>
          <ac:spMkLst>
            <pc:docMk/>
            <pc:sldMk cId="3624720010" sldId="468"/>
            <ac:spMk id="28" creationId="{CF57DEE2-520C-40CA-A382-21FCC785F922}"/>
          </ac:spMkLst>
        </pc:spChg>
      </pc:sldChg>
      <pc:sldChg chg="addSp delSp mod">
        <pc:chgData name="Nathan Clouse" userId="60190519-0423-46ec-ac65-f82d83ecfd9c" providerId="ADAL" clId="{AA78A243-ED11-49DF-AA73-5C24E448BAAA}" dt="2021-01-30T02:39:25.838" v="379" actId="22"/>
        <pc:sldMkLst>
          <pc:docMk/>
          <pc:sldMk cId="2602542151" sldId="476"/>
        </pc:sldMkLst>
        <pc:picChg chg="add">
          <ac:chgData name="Nathan Clouse" userId="60190519-0423-46ec-ac65-f82d83ecfd9c" providerId="ADAL" clId="{AA78A243-ED11-49DF-AA73-5C24E448BAAA}" dt="2021-01-30T02:39:25.838" v="379" actId="22"/>
          <ac:picMkLst>
            <pc:docMk/>
            <pc:sldMk cId="2602542151" sldId="476"/>
            <ac:picMk id="3" creationId="{6EF89D26-CB7B-498C-8ACF-96B0BB2E1321}"/>
          </ac:picMkLst>
        </pc:picChg>
        <pc:picChg chg="del">
          <ac:chgData name="Nathan Clouse" userId="60190519-0423-46ec-ac65-f82d83ecfd9c" providerId="ADAL" clId="{AA78A243-ED11-49DF-AA73-5C24E448BAAA}" dt="2021-01-30T02:39:25.352" v="378" actId="478"/>
          <ac:picMkLst>
            <pc:docMk/>
            <pc:sldMk cId="2602542151" sldId="476"/>
            <ac:picMk id="12290" creationId="{69E5D9CE-80C8-4FE4-AD62-07020E6FB118}"/>
          </ac:picMkLst>
        </pc:picChg>
      </pc:sldChg>
      <pc:sldChg chg="addSp delSp modSp modAnim">
        <pc:chgData name="Nathan Clouse" userId="60190519-0423-46ec-ac65-f82d83ecfd9c" providerId="ADAL" clId="{AA78A243-ED11-49DF-AA73-5C24E448BAAA}" dt="2021-02-03T00:21:14.237" v="491"/>
        <pc:sldMkLst>
          <pc:docMk/>
          <pc:sldMk cId="2793961512" sldId="478"/>
        </pc:sldMkLst>
        <pc:spChg chg="add del mod">
          <ac:chgData name="Nathan Clouse" userId="60190519-0423-46ec-ac65-f82d83ecfd9c" providerId="ADAL" clId="{AA78A243-ED11-49DF-AA73-5C24E448BAAA}" dt="2021-02-03T00:21:14.237" v="491"/>
          <ac:spMkLst>
            <pc:docMk/>
            <pc:sldMk cId="2793961512" sldId="478"/>
            <ac:spMk id="8" creationId="{CA7A2049-DA37-4B5B-8248-00C7CA842467}"/>
          </ac:spMkLst>
        </pc:spChg>
        <pc:spChg chg="add del mod">
          <ac:chgData name="Nathan Clouse" userId="60190519-0423-46ec-ac65-f82d83ecfd9c" providerId="ADAL" clId="{AA78A243-ED11-49DF-AA73-5C24E448BAAA}" dt="2021-02-03T00:21:14.237" v="491"/>
          <ac:spMkLst>
            <pc:docMk/>
            <pc:sldMk cId="2793961512" sldId="478"/>
            <ac:spMk id="9" creationId="{994DE7FE-6AA9-4530-ACF0-7F987117152A}"/>
          </ac:spMkLst>
        </pc:spChg>
        <pc:picChg chg="add del mod">
          <ac:chgData name="Nathan Clouse" userId="60190519-0423-46ec-ac65-f82d83ecfd9c" providerId="ADAL" clId="{AA78A243-ED11-49DF-AA73-5C24E448BAAA}" dt="2021-02-03T00:21:14.237" v="491"/>
          <ac:picMkLst>
            <pc:docMk/>
            <pc:sldMk cId="2793961512" sldId="478"/>
            <ac:picMk id="7" creationId="{2CC634F1-BC8B-4059-8914-0D51635E1525}"/>
          </ac:picMkLst>
        </pc:picChg>
      </pc:sldChg>
      <pc:sldChg chg="addSp modSp mod modAnim">
        <pc:chgData name="Nathan Clouse" userId="60190519-0423-46ec-ac65-f82d83ecfd9c" providerId="ADAL" clId="{AA78A243-ED11-49DF-AA73-5C24E448BAAA}" dt="2021-01-30T02:53:01.182" v="383" actId="1076"/>
        <pc:sldMkLst>
          <pc:docMk/>
          <pc:sldMk cId="1368923877" sldId="480"/>
        </pc:sldMkLst>
        <pc:spChg chg="add mod">
          <ac:chgData name="Nathan Clouse" userId="60190519-0423-46ec-ac65-f82d83ecfd9c" providerId="ADAL" clId="{AA78A243-ED11-49DF-AA73-5C24E448BAAA}" dt="2021-01-30T02:52:54.671" v="381" actId="1076"/>
          <ac:spMkLst>
            <pc:docMk/>
            <pc:sldMk cId="1368923877" sldId="480"/>
            <ac:spMk id="18" creationId="{AF54E272-2EF2-4E68-A51F-6E89860F3DFC}"/>
          </ac:spMkLst>
        </pc:spChg>
        <pc:spChg chg="add mod">
          <ac:chgData name="Nathan Clouse" userId="60190519-0423-46ec-ac65-f82d83ecfd9c" providerId="ADAL" clId="{AA78A243-ED11-49DF-AA73-5C24E448BAAA}" dt="2021-01-30T02:53:01.182" v="383" actId="1076"/>
          <ac:spMkLst>
            <pc:docMk/>
            <pc:sldMk cId="1368923877" sldId="480"/>
            <ac:spMk id="20" creationId="{2AC03AEB-D826-412A-954F-7A20F91D3F0E}"/>
          </ac:spMkLst>
        </pc:spChg>
      </pc:sldChg>
      <pc:sldChg chg="modNotesTx">
        <pc:chgData name="Nathan Clouse" userId="60190519-0423-46ec-ac65-f82d83ecfd9c" providerId="ADAL" clId="{AA78A243-ED11-49DF-AA73-5C24E448BAAA}" dt="2021-01-30T01:50:53.575" v="360" actId="20577"/>
        <pc:sldMkLst>
          <pc:docMk/>
          <pc:sldMk cId="725178344" sldId="484"/>
        </pc:sldMkLst>
      </pc:sldChg>
      <pc:sldChg chg="addSp delSp modSp mod">
        <pc:chgData name="Nathan Clouse" userId="60190519-0423-46ec-ac65-f82d83ecfd9c" providerId="ADAL" clId="{AA78A243-ED11-49DF-AA73-5C24E448BAAA}" dt="2021-01-30T04:16:10.688" v="409" actId="962"/>
        <pc:sldMkLst>
          <pc:docMk/>
          <pc:sldMk cId="2222832958" sldId="493"/>
        </pc:sldMkLst>
        <pc:spChg chg="mod">
          <ac:chgData name="Nathan Clouse" userId="60190519-0423-46ec-ac65-f82d83ecfd9c" providerId="ADAL" clId="{AA78A243-ED11-49DF-AA73-5C24E448BAAA}" dt="2021-01-30T01:52:22.847" v="376" actId="20577"/>
          <ac:spMkLst>
            <pc:docMk/>
            <pc:sldMk cId="2222832958" sldId="493"/>
            <ac:spMk id="5" creationId="{D4B67C86-201F-461B-8974-169CAA9D0B7A}"/>
          </ac:spMkLst>
        </pc:spChg>
        <pc:spChg chg="del">
          <ac:chgData name="Nathan Clouse" userId="60190519-0423-46ec-ac65-f82d83ecfd9c" providerId="ADAL" clId="{AA78A243-ED11-49DF-AA73-5C24E448BAAA}" dt="2021-01-30T04:16:08.097" v="407" actId="931"/>
          <ac:spMkLst>
            <pc:docMk/>
            <pc:sldMk cId="2222832958" sldId="493"/>
            <ac:spMk id="7" creationId="{7773D287-FD28-4E64-8281-E7A6CA4D13BC}"/>
          </ac:spMkLst>
        </pc:spChg>
        <pc:picChg chg="add mod">
          <ac:chgData name="Nathan Clouse" userId="60190519-0423-46ec-ac65-f82d83ecfd9c" providerId="ADAL" clId="{AA78A243-ED11-49DF-AA73-5C24E448BAAA}" dt="2021-01-30T04:16:10.688" v="409" actId="962"/>
          <ac:picMkLst>
            <pc:docMk/>
            <pc:sldMk cId="2222832958" sldId="493"/>
            <ac:picMk id="3" creationId="{EF6C15B5-6C77-4906-90C8-782371145EC0}"/>
          </ac:picMkLst>
        </pc:picChg>
      </pc:sldChg>
      <pc:sldChg chg="addSp delSp modSp add">
        <pc:chgData name="Nathan Clouse" userId="60190519-0423-46ec-ac65-f82d83ecfd9c" providerId="ADAL" clId="{AA78A243-ED11-49DF-AA73-5C24E448BAAA}" dt="2021-02-03T00:14:03.144" v="489"/>
        <pc:sldMkLst>
          <pc:docMk/>
          <pc:sldMk cId="3272928979" sldId="495"/>
        </pc:sldMkLst>
        <pc:picChg chg="add del mod">
          <ac:chgData name="Nathan Clouse" userId="60190519-0423-46ec-ac65-f82d83ecfd9c" providerId="ADAL" clId="{AA78A243-ED11-49DF-AA73-5C24E448BAAA}" dt="2021-02-03T00:14:03.144" v="489"/>
          <ac:picMkLst>
            <pc:docMk/>
            <pc:sldMk cId="3272928979" sldId="495"/>
            <ac:picMk id="5" creationId="{DE88F7EC-8C32-48C7-BB8C-6707A55299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18AAA-81D5-4D36-851E-9766160B2872}" type="datetimeFigureOut">
              <a:rPr lang="en-US" smtClean="0"/>
              <a:t>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02DA7-8980-413A-B244-3716B632630B}" type="slidenum">
              <a:rPr lang="en-US" smtClean="0"/>
              <a:t>‹#›</a:t>
            </a:fld>
            <a:endParaRPr lang="en-US"/>
          </a:p>
        </p:txBody>
      </p:sp>
    </p:spTree>
    <p:extLst>
      <p:ext uri="{BB962C8B-B14F-4D97-AF65-F5344CB8AC3E}">
        <p14:creationId xmlns:p14="http://schemas.microsoft.com/office/powerpoint/2010/main" val="24579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4</a:t>
            </a:fld>
            <a:endParaRPr lang="en-US"/>
          </a:p>
        </p:txBody>
      </p:sp>
    </p:spTree>
    <p:extLst>
      <p:ext uri="{BB962C8B-B14F-4D97-AF65-F5344CB8AC3E}">
        <p14:creationId xmlns:p14="http://schemas.microsoft.com/office/powerpoint/2010/main" val="424299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10 record by specific indexes on SalesOrderHeaderV2</a:t>
            </a:r>
          </a:p>
          <a:p>
            <a:r>
              <a:rPr lang="en-US" dirty="0"/>
              <a:t>Note that the best performing is just </a:t>
            </a:r>
            <a:r>
              <a:rPr lang="en-US" dirty="0" err="1"/>
              <a:t>SalesId</a:t>
            </a:r>
            <a:endParaRPr lang="en-US" dirty="0"/>
          </a:p>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27</a:t>
            </a:fld>
            <a:endParaRPr lang="en-US"/>
          </a:p>
        </p:txBody>
      </p:sp>
    </p:spTree>
    <p:extLst>
      <p:ext uri="{BB962C8B-B14F-4D97-AF65-F5344CB8AC3E}">
        <p14:creationId xmlns:p14="http://schemas.microsoft.com/office/powerpoint/2010/main" val="354900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707070"/>
                </a:solidFill>
                <a:effectLst/>
                <a:latin typeface="Georgia" panose="02040502050405020303" pitchFamily="18" charset="0"/>
              </a:rPr>
              <a:t>ReadCustCreatedDateIdx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specific on fields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CreatedDateTime</a:t>
            </a:r>
            <a:r>
              <a:rPr lang="en-US" b="0" i="0" dirty="0">
                <a:solidFill>
                  <a:srgbClr val="707070"/>
                </a:solidFill>
                <a:effectLst/>
                <a:latin typeface="Georgia" panose="02040502050405020303" pitchFamily="18" charset="0"/>
              </a:rPr>
              <a:t> 100 times. This ended up being our worst performing index </a:t>
            </a:r>
            <a:r>
              <a:rPr lang="en-US" b="0" i="0" dirty="0" err="1">
                <a:solidFill>
                  <a:srgbClr val="707070"/>
                </a:solidFill>
                <a:effectLst/>
                <a:latin typeface="Georgia" panose="02040502050405020303" pitchFamily="18" charset="0"/>
              </a:rPr>
              <a:t>despiate</a:t>
            </a:r>
            <a:r>
              <a:rPr lang="en-US" b="0" i="0" dirty="0">
                <a:solidFill>
                  <a:srgbClr val="707070"/>
                </a:solidFill>
                <a:effectLst/>
                <a:latin typeface="Georgia" panose="02040502050405020303" pitchFamily="18" charset="0"/>
              </a:rPr>
              <a:t> the </a:t>
            </a:r>
            <a:r>
              <a:rPr lang="en-US" b="0" i="0" dirty="0" err="1">
                <a:solidFill>
                  <a:srgbClr val="707070"/>
                </a:solidFill>
                <a:effectLst/>
                <a:latin typeface="Georgia" panose="02040502050405020303" pitchFamily="18" charset="0"/>
              </a:rPr>
              <a:t>DateTime</a:t>
            </a:r>
            <a:r>
              <a:rPr lang="en-US" b="0" i="0" dirty="0">
                <a:solidFill>
                  <a:srgbClr val="707070"/>
                </a:solidFill>
                <a:effectLst/>
                <a:latin typeface="Georgia" panose="02040502050405020303" pitchFamily="18" charset="0"/>
              </a:rPr>
              <a:t> being part of the index. This also had the most variability so I suggest not using a </a:t>
            </a:r>
            <a:r>
              <a:rPr lang="en-US" b="0" i="0" dirty="0" err="1">
                <a:solidFill>
                  <a:srgbClr val="707070"/>
                </a:solidFill>
                <a:effectLst/>
                <a:latin typeface="Georgia" panose="02040502050405020303" pitchFamily="18" charset="0"/>
              </a:rPr>
              <a:t>DateTime</a:t>
            </a:r>
            <a:r>
              <a:rPr lang="en-US" b="0" i="0" dirty="0">
                <a:solidFill>
                  <a:srgbClr val="707070"/>
                </a:solidFill>
                <a:effectLst/>
                <a:latin typeface="Georgia" panose="02040502050405020303" pitchFamily="18" charset="0"/>
              </a:rPr>
              <a:t> based index for lookups. This index is not unique.</a:t>
            </a:r>
          </a:p>
          <a:p>
            <a:pPr algn="l"/>
            <a:r>
              <a:rPr lang="en-US" b="1" i="0" dirty="0" err="1">
                <a:solidFill>
                  <a:srgbClr val="707070"/>
                </a:solidFill>
                <a:effectLst/>
                <a:latin typeface="Georgia" panose="02040502050405020303" pitchFamily="18" charset="0"/>
              </a:rPr>
              <a:t>ReadStatusCustAccIdx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fields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SalesStatus</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100 times. This was marginally better than the </a:t>
            </a:r>
            <a:r>
              <a:rPr lang="en-US" b="0" i="0" dirty="0" err="1">
                <a:solidFill>
                  <a:srgbClr val="707070"/>
                </a:solidFill>
                <a:effectLst/>
                <a:latin typeface="Georgia" panose="02040502050405020303" pitchFamily="18" charset="0"/>
              </a:rPr>
              <a:t>CustCreditDateIdx</a:t>
            </a:r>
            <a:r>
              <a:rPr lang="en-US" b="0" i="0" dirty="0">
                <a:solidFill>
                  <a:srgbClr val="707070"/>
                </a:solidFill>
                <a:effectLst/>
                <a:latin typeface="Georgia" panose="02040502050405020303" pitchFamily="18" charset="0"/>
              </a:rPr>
              <a:t>. This index is not unique.</a:t>
            </a:r>
          </a:p>
          <a:p>
            <a:pPr algn="l"/>
            <a:r>
              <a:rPr lang="en-US" b="1" i="0" dirty="0">
                <a:solidFill>
                  <a:srgbClr val="707070"/>
                </a:solidFill>
                <a:effectLst/>
                <a:latin typeface="Georgia" panose="02040502050405020303" pitchFamily="18" charset="0"/>
              </a:rPr>
              <a:t>Read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This is a standard random read on a Sales Order header. This index is unique so that is why it is so much faster than the </a:t>
            </a:r>
            <a:r>
              <a:rPr lang="en-US" b="0" i="0" dirty="0" err="1">
                <a:solidFill>
                  <a:srgbClr val="707070"/>
                </a:solidFill>
                <a:effectLst/>
                <a:latin typeface="Georgia" panose="02040502050405020303" pitchFamily="18" charset="0"/>
              </a:rPr>
              <a:t>CustCreatedDateIdx</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StatusCustAccIdx</a:t>
            </a:r>
            <a:r>
              <a:rPr lang="en-US" b="0" i="0" dirty="0">
                <a:solidFill>
                  <a:srgbClr val="707070"/>
                </a:solidFill>
                <a:effectLst/>
                <a:latin typeface="Georgia" panose="02040502050405020303" pitchFamily="18" charset="0"/>
              </a:rPr>
              <a:t>.</a:t>
            </a:r>
          </a:p>
          <a:p>
            <a:pPr algn="l"/>
            <a:r>
              <a:rPr lang="en-US" b="1" i="0" dirty="0" err="1">
                <a:solidFill>
                  <a:srgbClr val="707070"/>
                </a:solidFill>
                <a:effectLst/>
                <a:latin typeface="Georgia" panose="02040502050405020303" pitchFamily="18" charset="0"/>
              </a:rPr>
              <a:t>ReadSalesTypeIdx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SalesType</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Similar to the "read" test, we're looking up against a unique index but this index, </a:t>
            </a:r>
            <a:r>
              <a:rPr lang="en-US" b="0" i="0" dirty="0" err="1">
                <a:solidFill>
                  <a:srgbClr val="707070"/>
                </a:solidFill>
                <a:effectLst/>
                <a:latin typeface="Georgia" panose="02040502050405020303" pitchFamily="18" charset="0"/>
              </a:rPr>
              <a:t>SalesTypeIdx</a:t>
            </a:r>
            <a:r>
              <a:rPr lang="en-US" b="0" i="0" dirty="0">
                <a:solidFill>
                  <a:srgbClr val="707070"/>
                </a:solidFill>
                <a:effectLst/>
                <a:latin typeface="Georgia" panose="02040502050405020303" pitchFamily="18" charset="0"/>
              </a:rPr>
              <a:t>, is a subset of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Index so its slightly more specific so it was marginally faster in our tests.</a:t>
            </a:r>
          </a:p>
          <a:p>
            <a:pPr algn="l"/>
            <a:r>
              <a:rPr lang="en-US" b="1" i="0" dirty="0" err="1">
                <a:solidFill>
                  <a:srgbClr val="707070"/>
                </a:solidFill>
                <a:effectLst/>
                <a:latin typeface="Georgia" panose="02040502050405020303" pitchFamily="18" charset="0"/>
              </a:rPr>
              <a:t>ReadGarbage</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This was the wildcard in the test as we aren't hitting any specific index by design. We did 100 lookups based on all columns in all indexes included in tests so far to see if SQL would pick and use the best index based on what we were looking up data on. The good news is that it did a fairly decent job of picking an index and returning the data in a fairly short amount of time. This approach, where we are specifying a WHERE with as much info as we have, seems to work just fine if we don't know of or have a specific index we want to lookup against.</a:t>
            </a:r>
          </a:p>
          <a:p>
            <a:pPr algn="l"/>
            <a:r>
              <a:rPr lang="en-US" b="1" i="0" dirty="0" err="1">
                <a:solidFill>
                  <a:srgbClr val="707070"/>
                </a:solidFill>
                <a:effectLst/>
                <a:latin typeface="Georgia" panose="02040502050405020303" pitchFamily="18" charset="0"/>
              </a:rPr>
              <a:t>ReadCustIdx</a:t>
            </a:r>
            <a:r>
              <a:rPr lang="en-US" b="1" i="0" dirty="0">
                <a:solidFill>
                  <a:srgbClr val="707070"/>
                </a:solidFill>
                <a:effectLst/>
                <a:latin typeface="Georgia" panose="02040502050405020303" pitchFamily="18" charset="0"/>
              </a:rPr>
              <a:t> </a:t>
            </a:r>
            <a:r>
              <a:rPr lang="en-US" b="0" i="0" dirty="0">
                <a:solidFill>
                  <a:srgbClr val="707070"/>
                </a:solidFill>
                <a:effectLst/>
                <a:latin typeface="Georgia" panose="02040502050405020303" pitchFamily="18" charset="0"/>
              </a:rPr>
              <a:t>- We fetched records on </a:t>
            </a:r>
            <a:r>
              <a:rPr lang="en-US" b="0" i="0" dirty="0" err="1">
                <a:solidFill>
                  <a:srgbClr val="707070"/>
                </a:solidFill>
                <a:effectLst/>
                <a:latin typeface="Georgia" panose="02040502050405020303" pitchFamily="18" charset="0"/>
              </a:rPr>
              <a:t>DataAreaId</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This was our best performing lookup by index and reviewing the features of the index, it makes sense. This index, </a:t>
            </a:r>
            <a:r>
              <a:rPr lang="en-US" b="0" i="0" dirty="0" err="1">
                <a:solidFill>
                  <a:srgbClr val="707070"/>
                </a:solidFill>
                <a:effectLst/>
                <a:latin typeface="Georgia" panose="02040502050405020303" pitchFamily="18" charset="0"/>
              </a:rPr>
              <a:t>CustIdx</a:t>
            </a:r>
            <a:r>
              <a:rPr lang="en-US" b="0" i="0" dirty="0">
                <a:solidFill>
                  <a:srgbClr val="707070"/>
                </a:solidFill>
                <a:effectLst/>
                <a:latin typeface="Georgia" panose="02040502050405020303" pitchFamily="18" charset="0"/>
              </a:rPr>
              <a:t>, has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all together as a unique index. In terms of how SQL is looking at data it will do a "soft filter" based on </a:t>
            </a:r>
            <a:r>
              <a:rPr lang="en-US" b="0" i="0" dirty="0" err="1">
                <a:solidFill>
                  <a:srgbClr val="707070"/>
                </a:solidFill>
                <a:effectLst/>
                <a:latin typeface="Georgia" panose="02040502050405020303" pitchFamily="18" charset="0"/>
              </a:rPr>
              <a:t>CustAccount</a:t>
            </a:r>
            <a:r>
              <a:rPr lang="en-US" b="0" i="0" dirty="0">
                <a:solidFill>
                  <a:srgbClr val="707070"/>
                </a:solidFill>
                <a:effectLst/>
                <a:latin typeface="Georgia" panose="02040502050405020303" pitchFamily="18" charset="0"/>
              </a:rPr>
              <a:t> first then lookup </a:t>
            </a:r>
            <a:r>
              <a:rPr lang="en-US" b="0" i="0" dirty="0" err="1">
                <a:solidFill>
                  <a:srgbClr val="707070"/>
                </a:solidFill>
                <a:effectLst/>
                <a:latin typeface="Georgia" panose="02040502050405020303" pitchFamily="18" charset="0"/>
              </a:rPr>
              <a:t>SalesId</a:t>
            </a:r>
            <a:r>
              <a:rPr lang="en-US" b="0" i="0" dirty="0">
                <a:solidFill>
                  <a:srgbClr val="707070"/>
                </a:solidFill>
                <a:effectLst/>
                <a:latin typeface="Georgia" panose="02040502050405020303" pitchFamily="18" charset="0"/>
              </a:rPr>
              <a:t> then </a:t>
            </a:r>
            <a:r>
              <a:rPr lang="en-US" b="0" i="0" dirty="0" err="1">
                <a:solidFill>
                  <a:srgbClr val="707070"/>
                </a:solidFill>
                <a:effectLst/>
                <a:latin typeface="Georgia" panose="02040502050405020303" pitchFamily="18" charset="0"/>
              </a:rPr>
              <a:t>PurchOrderFormNum</a:t>
            </a:r>
            <a:r>
              <a:rPr lang="en-US" b="0" i="0" dirty="0">
                <a:solidFill>
                  <a:srgbClr val="707070"/>
                </a:solidFill>
                <a:effectLst/>
                <a:latin typeface="Georgia" panose="02040502050405020303" pitchFamily="18" charset="0"/>
              </a:rPr>
              <a:t> from that initial "soft filtered" list so it just ends up being faster because it uses parts of the WHERE to get rid of just to scan prior to doing any additional scans. </a:t>
            </a:r>
          </a:p>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28</a:t>
            </a:fld>
            <a:endParaRPr lang="en-US"/>
          </a:p>
        </p:txBody>
      </p:sp>
    </p:spTree>
    <p:extLst>
      <p:ext uri="{BB962C8B-B14F-4D97-AF65-F5344CB8AC3E}">
        <p14:creationId xmlns:p14="http://schemas.microsoft.com/office/powerpoint/2010/main" val="75655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VM</a:t>
            </a:r>
          </a:p>
          <a:p>
            <a:pPr algn="l"/>
            <a:r>
              <a:rPr lang="en-US" b="1" i="0" dirty="0">
                <a:solidFill>
                  <a:srgbClr val="707070"/>
                </a:solidFill>
                <a:effectLst/>
                <a:latin typeface="Georgia" panose="02040502050405020303" pitchFamily="18" charset="0"/>
              </a:rPr>
              <a:t>Read 10 With Order By Descending Not on an Index</a:t>
            </a:r>
            <a:r>
              <a:rPr lang="en-US" b="0" i="0" dirty="0">
                <a:solidFill>
                  <a:srgbClr val="707070"/>
                </a:solidFill>
                <a:effectLst/>
                <a:latin typeface="Georgia" panose="02040502050405020303" pitchFamily="18" charset="0"/>
              </a:rPr>
              <a:t> - We're going to read 10 Sales Order Headers with an order by clause in the OData query with the order by descending specifically not being used on a field in an index</a:t>
            </a:r>
          </a:p>
          <a:p>
            <a:pPr algn="l"/>
            <a:r>
              <a:rPr lang="en-US" b="1" i="0" dirty="0">
                <a:solidFill>
                  <a:srgbClr val="707070"/>
                </a:solidFill>
                <a:effectLst/>
                <a:latin typeface="Georgia" panose="02040502050405020303" pitchFamily="18" charset="0"/>
              </a:rPr>
              <a:t>Read 10 with Order By Ascending Not on an Index</a:t>
            </a:r>
            <a:r>
              <a:rPr lang="en-US" b="0" i="0" dirty="0">
                <a:solidFill>
                  <a:srgbClr val="707070"/>
                </a:solidFill>
                <a:effectLst/>
                <a:latin typeface="Georgia" panose="02040502050405020303" pitchFamily="18" charset="0"/>
              </a:rPr>
              <a:t> - Same as the previous test but with an order by ascending</a:t>
            </a:r>
          </a:p>
          <a:p>
            <a:pPr algn="l"/>
            <a:r>
              <a:rPr lang="en-US" b="1" i="0" dirty="0">
                <a:solidFill>
                  <a:srgbClr val="707070"/>
                </a:solidFill>
                <a:effectLst/>
                <a:latin typeface="Georgia" panose="02040502050405020303" pitchFamily="18" charset="0"/>
              </a:rPr>
              <a:t>Read 10 with Order by Ascending On a calculated field</a:t>
            </a:r>
            <a:r>
              <a:rPr lang="en-US" b="0" i="0" dirty="0">
                <a:solidFill>
                  <a:srgbClr val="707070"/>
                </a:solidFill>
                <a:effectLst/>
                <a:latin typeface="Georgia" panose="02040502050405020303" pitchFamily="18" charset="0"/>
              </a:rPr>
              <a:t> - Same as the previous test but with an order by ascending</a:t>
            </a:r>
          </a:p>
          <a:p>
            <a:pPr algn="l"/>
            <a:r>
              <a:rPr lang="en-US" b="1" i="0" dirty="0">
                <a:solidFill>
                  <a:srgbClr val="707070"/>
                </a:solidFill>
                <a:effectLst/>
                <a:latin typeface="Georgia" panose="02040502050405020303" pitchFamily="18" charset="0"/>
              </a:rPr>
              <a:t>Read 10 with Order By Descending On a calculated field</a:t>
            </a:r>
            <a:r>
              <a:rPr lang="en-US" b="0" i="0" dirty="0">
                <a:solidFill>
                  <a:srgbClr val="707070"/>
                </a:solidFill>
                <a:effectLst/>
                <a:latin typeface="Georgia" panose="02040502050405020303" pitchFamily="18" charset="0"/>
              </a:rPr>
              <a:t> - We're going to read 10 Sales Order Headers with an order by clause in the OData query with an order by descending on a calculated field. Calculated fields are SQL Sub-selects in the view so they cannot be part of an index by definition</a:t>
            </a:r>
          </a:p>
          <a:p>
            <a:pPr algn="l"/>
            <a:r>
              <a:rPr lang="en-US" b="1" i="0" dirty="0">
                <a:solidFill>
                  <a:srgbClr val="707070"/>
                </a:solidFill>
                <a:effectLst/>
                <a:latin typeface="Georgia" panose="02040502050405020303" pitchFamily="18" charset="0"/>
              </a:rPr>
              <a:t>Read 10 With Order By Descending On an Index</a:t>
            </a:r>
            <a:r>
              <a:rPr lang="en-US" b="0" i="0" dirty="0">
                <a:solidFill>
                  <a:srgbClr val="707070"/>
                </a:solidFill>
                <a:effectLst/>
                <a:latin typeface="Georgia" panose="02040502050405020303" pitchFamily="18" charset="0"/>
              </a:rPr>
              <a:t> - We're going to read 10 Sales Order Headers with an order by clause in the OData query with an order by descending on a field specifically selected as being part of an index.</a:t>
            </a:r>
          </a:p>
          <a:p>
            <a:pPr algn="l"/>
            <a:r>
              <a:rPr lang="en-US" b="1" i="0" dirty="0">
                <a:solidFill>
                  <a:srgbClr val="707070"/>
                </a:solidFill>
                <a:effectLst/>
                <a:latin typeface="Georgia" panose="02040502050405020303" pitchFamily="18" charset="0"/>
              </a:rPr>
              <a:t>Read 10 With Order By Ascending on an Index</a:t>
            </a:r>
            <a:r>
              <a:rPr lang="en-US" b="0" i="0" dirty="0">
                <a:solidFill>
                  <a:srgbClr val="707070"/>
                </a:solidFill>
                <a:effectLst/>
                <a:latin typeface="Georgia" panose="02040502050405020303" pitchFamily="18" charset="0"/>
              </a:rPr>
              <a:t> - Same as the previous test but with an order by ascending</a:t>
            </a:r>
          </a:p>
          <a:p>
            <a:pPr algn="l"/>
            <a:endParaRPr lang="en-US" b="0" i="0" dirty="0">
              <a:solidFill>
                <a:srgbClr val="707070"/>
              </a:solidFill>
              <a:effectLst/>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30</a:t>
            </a:fld>
            <a:endParaRPr lang="en-US"/>
          </a:p>
        </p:txBody>
      </p:sp>
    </p:spTree>
    <p:extLst>
      <p:ext uri="{BB962C8B-B14F-4D97-AF65-F5344CB8AC3E}">
        <p14:creationId xmlns:p14="http://schemas.microsoft.com/office/powerpoint/2010/main" val="1567808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a:p>
            <a:r>
              <a:rPr lang="en-US" dirty="0"/>
              <a:t>Increased variability, network traffic included in metrics</a:t>
            </a:r>
          </a:p>
          <a:p>
            <a:r>
              <a:rPr lang="en-US" dirty="0"/>
              <a:t>Order by on indexes still the fastest</a:t>
            </a:r>
          </a:p>
        </p:txBody>
      </p:sp>
      <p:sp>
        <p:nvSpPr>
          <p:cNvPr id="4" name="Slide Number Placeholder 3"/>
          <p:cNvSpPr>
            <a:spLocks noGrp="1"/>
          </p:cNvSpPr>
          <p:nvPr>
            <p:ph type="sldNum" sz="quarter" idx="5"/>
          </p:nvPr>
        </p:nvSpPr>
        <p:spPr/>
        <p:txBody>
          <a:bodyPr/>
          <a:lstStyle/>
          <a:p>
            <a:fld id="{2AF02DA7-8980-413A-B244-3716B632630B}" type="slidenum">
              <a:rPr lang="en-US" smtClean="0"/>
              <a:t>31</a:t>
            </a:fld>
            <a:endParaRPr lang="en-US"/>
          </a:p>
        </p:txBody>
      </p:sp>
    </p:spTree>
    <p:extLst>
      <p:ext uri="{BB962C8B-B14F-4D97-AF65-F5344CB8AC3E}">
        <p14:creationId xmlns:p14="http://schemas.microsoft.com/office/powerpoint/2010/main" val="3983556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a:p>
            <a:r>
              <a:rPr lang="en-US" dirty="0"/>
              <a:t>250 and 500 thread count tests failed, started getting 500 errors from server</a:t>
            </a:r>
          </a:p>
          <a:p>
            <a:r>
              <a:rPr lang="en-US" dirty="0"/>
              <a:t>Throttled differently than dev so something to keep in mind</a:t>
            </a:r>
          </a:p>
        </p:txBody>
      </p:sp>
      <p:sp>
        <p:nvSpPr>
          <p:cNvPr id="4" name="Slide Number Placeholder 3"/>
          <p:cNvSpPr>
            <a:spLocks noGrp="1"/>
          </p:cNvSpPr>
          <p:nvPr>
            <p:ph type="sldNum" sz="quarter" idx="5"/>
          </p:nvPr>
        </p:nvSpPr>
        <p:spPr/>
        <p:txBody>
          <a:bodyPr/>
          <a:lstStyle/>
          <a:p>
            <a:fld id="{2AF02DA7-8980-413A-B244-3716B632630B}" type="slidenum">
              <a:rPr lang="en-US" smtClean="0"/>
              <a:t>34</a:t>
            </a:fld>
            <a:endParaRPr lang="en-US"/>
          </a:p>
        </p:txBody>
      </p:sp>
    </p:spTree>
    <p:extLst>
      <p:ext uri="{BB962C8B-B14F-4D97-AF65-F5344CB8AC3E}">
        <p14:creationId xmlns:p14="http://schemas.microsoft.com/office/powerpoint/2010/main" val="175351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Pink arrows are localizations </a:t>
            </a:r>
          </a:p>
          <a:p>
            <a:r>
              <a:rPr lang="en-US" dirty="0"/>
              <a:t>Blue are entities or views that cause slowness</a:t>
            </a:r>
          </a:p>
          <a:p>
            <a:r>
              <a:rPr lang="en-US" dirty="0"/>
              <a:t>Purple is related to specific functionality that may not be used</a:t>
            </a:r>
          </a:p>
        </p:txBody>
      </p:sp>
      <p:sp>
        <p:nvSpPr>
          <p:cNvPr id="4" name="Slide Number Placeholder 3"/>
          <p:cNvSpPr>
            <a:spLocks noGrp="1"/>
          </p:cNvSpPr>
          <p:nvPr>
            <p:ph type="sldNum" sz="quarter" idx="5"/>
          </p:nvPr>
        </p:nvSpPr>
        <p:spPr/>
        <p:txBody>
          <a:bodyPr/>
          <a:lstStyle/>
          <a:p>
            <a:fld id="{2AF02DA7-8980-413A-B244-3716B632630B}" type="slidenum">
              <a:rPr lang="en-US" smtClean="0"/>
              <a:t>40</a:t>
            </a:fld>
            <a:endParaRPr lang="en-US"/>
          </a:p>
        </p:txBody>
      </p:sp>
    </p:spTree>
    <p:extLst>
      <p:ext uri="{BB962C8B-B14F-4D97-AF65-F5344CB8AC3E}">
        <p14:creationId xmlns:p14="http://schemas.microsoft.com/office/powerpoint/2010/main" val="2276148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t>
            </a:r>
          </a:p>
        </p:txBody>
      </p:sp>
      <p:sp>
        <p:nvSpPr>
          <p:cNvPr id="4" name="Slide Number Placeholder 3"/>
          <p:cNvSpPr>
            <a:spLocks noGrp="1"/>
          </p:cNvSpPr>
          <p:nvPr>
            <p:ph type="sldNum" sz="quarter" idx="5"/>
          </p:nvPr>
        </p:nvSpPr>
        <p:spPr/>
        <p:txBody>
          <a:bodyPr/>
          <a:lstStyle/>
          <a:p>
            <a:fld id="{2AF02DA7-8980-413A-B244-3716B632630B}" type="slidenum">
              <a:rPr lang="en-US" smtClean="0"/>
              <a:t>42</a:t>
            </a:fld>
            <a:endParaRPr lang="en-US"/>
          </a:p>
        </p:txBody>
      </p:sp>
    </p:spTree>
    <p:extLst>
      <p:ext uri="{BB962C8B-B14F-4D97-AF65-F5344CB8AC3E}">
        <p14:creationId xmlns:p14="http://schemas.microsoft.com/office/powerpoint/2010/main" val="3958509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p:txBody>
      </p:sp>
      <p:sp>
        <p:nvSpPr>
          <p:cNvPr id="4" name="Slide Number Placeholder 3"/>
          <p:cNvSpPr>
            <a:spLocks noGrp="1"/>
          </p:cNvSpPr>
          <p:nvPr>
            <p:ph type="sldNum" sz="quarter" idx="5"/>
          </p:nvPr>
        </p:nvSpPr>
        <p:spPr/>
        <p:txBody>
          <a:bodyPr/>
          <a:lstStyle/>
          <a:p>
            <a:fld id="{2AF02DA7-8980-413A-B244-3716B632630B}" type="slidenum">
              <a:rPr lang="en-US" smtClean="0"/>
              <a:t>45</a:t>
            </a:fld>
            <a:endParaRPr lang="en-US"/>
          </a:p>
        </p:txBody>
      </p:sp>
    </p:spTree>
    <p:extLst>
      <p:ext uri="{BB962C8B-B14F-4D97-AF65-F5344CB8AC3E}">
        <p14:creationId xmlns:p14="http://schemas.microsoft.com/office/powerpoint/2010/main" val="2305422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47</a:t>
            </a:fld>
            <a:endParaRPr lang="en-US"/>
          </a:p>
        </p:txBody>
      </p:sp>
    </p:spTree>
    <p:extLst>
      <p:ext uri="{BB962C8B-B14F-4D97-AF65-F5344CB8AC3E}">
        <p14:creationId xmlns:p14="http://schemas.microsoft.com/office/powerpoint/2010/main" val="316645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in an entity encapsulated functionality and concepts well</a:t>
            </a:r>
          </a:p>
          <a:p>
            <a:r>
              <a:rPr lang="en-US" dirty="0"/>
              <a:t>But slow, MSFT support not a fan of this in customizations</a:t>
            </a:r>
          </a:p>
        </p:txBody>
      </p:sp>
      <p:sp>
        <p:nvSpPr>
          <p:cNvPr id="4" name="Slide Number Placeholder 3"/>
          <p:cNvSpPr>
            <a:spLocks noGrp="1"/>
          </p:cNvSpPr>
          <p:nvPr>
            <p:ph type="sldNum" sz="quarter" idx="5"/>
          </p:nvPr>
        </p:nvSpPr>
        <p:spPr/>
        <p:txBody>
          <a:bodyPr/>
          <a:lstStyle/>
          <a:p>
            <a:fld id="{2AF02DA7-8980-413A-B244-3716B632630B}" type="slidenum">
              <a:rPr lang="en-US" smtClean="0"/>
              <a:t>49</a:t>
            </a:fld>
            <a:endParaRPr lang="en-US"/>
          </a:p>
        </p:txBody>
      </p:sp>
    </p:spTree>
    <p:extLst>
      <p:ext uri="{BB962C8B-B14F-4D97-AF65-F5344CB8AC3E}">
        <p14:creationId xmlns:p14="http://schemas.microsoft.com/office/powerpoint/2010/main" val="90416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6</a:t>
            </a:fld>
            <a:endParaRPr lang="en-US"/>
          </a:p>
        </p:txBody>
      </p:sp>
    </p:spTree>
    <p:extLst>
      <p:ext uri="{BB962C8B-B14F-4D97-AF65-F5344CB8AC3E}">
        <p14:creationId xmlns:p14="http://schemas.microsoft.com/office/powerpoint/2010/main" val="1324576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is updating 1 text field with no validation</a:t>
            </a:r>
          </a:p>
          <a:p>
            <a:r>
              <a:rPr lang="en-US" dirty="0"/>
              <a:t>Maximum is updating 5 text fields with no validation</a:t>
            </a:r>
          </a:p>
        </p:txBody>
      </p:sp>
      <p:sp>
        <p:nvSpPr>
          <p:cNvPr id="4" name="Slide Number Placeholder 3"/>
          <p:cNvSpPr>
            <a:spLocks noGrp="1"/>
          </p:cNvSpPr>
          <p:nvPr>
            <p:ph type="sldNum" sz="quarter" idx="5"/>
          </p:nvPr>
        </p:nvSpPr>
        <p:spPr/>
        <p:txBody>
          <a:bodyPr/>
          <a:lstStyle/>
          <a:p>
            <a:fld id="{2AF02DA7-8980-413A-B244-3716B632630B}" type="slidenum">
              <a:rPr lang="en-US" smtClean="0"/>
              <a:t>52</a:t>
            </a:fld>
            <a:endParaRPr lang="en-US"/>
          </a:p>
        </p:txBody>
      </p:sp>
    </p:spTree>
    <p:extLst>
      <p:ext uri="{BB962C8B-B14F-4D97-AF65-F5344CB8AC3E}">
        <p14:creationId xmlns:p14="http://schemas.microsoft.com/office/powerpoint/2010/main" val="3820820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55</a:t>
            </a:fld>
            <a:endParaRPr lang="en-US"/>
          </a:p>
        </p:txBody>
      </p:sp>
    </p:spTree>
    <p:extLst>
      <p:ext uri="{BB962C8B-B14F-4D97-AF65-F5344CB8AC3E}">
        <p14:creationId xmlns:p14="http://schemas.microsoft.com/office/powerpoint/2010/main" val="384739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58</a:t>
            </a:fld>
            <a:endParaRPr lang="en-US"/>
          </a:p>
        </p:txBody>
      </p:sp>
    </p:spTree>
    <p:extLst>
      <p:ext uri="{BB962C8B-B14F-4D97-AF65-F5344CB8AC3E}">
        <p14:creationId xmlns:p14="http://schemas.microsoft.com/office/powerpoint/2010/main" val="105784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9</a:t>
            </a:fld>
            <a:endParaRPr lang="en-US"/>
          </a:p>
        </p:txBody>
      </p:sp>
    </p:spTree>
    <p:extLst>
      <p:ext uri="{BB962C8B-B14F-4D97-AF65-F5344CB8AC3E}">
        <p14:creationId xmlns:p14="http://schemas.microsoft.com/office/powerpoint/2010/main" val="254532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15</a:t>
            </a:fld>
            <a:endParaRPr lang="en-US"/>
          </a:p>
        </p:txBody>
      </p:sp>
    </p:spTree>
    <p:extLst>
      <p:ext uri="{BB962C8B-B14F-4D97-AF65-F5344CB8AC3E}">
        <p14:creationId xmlns:p14="http://schemas.microsoft.com/office/powerpoint/2010/main" val="383619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setup and tests, 100 random reads from data entities with different key characteristics to draw out </a:t>
            </a:r>
            <a:r>
              <a:rPr lang="en-US" dirty="0" err="1"/>
              <a:t>beahviors</a:t>
            </a:r>
            <a:endParaRPr lang="en-US" dirty="0"/>
          </a:p>
          <a:p>
            <a:endParaRPr lang="en-US" dirty="0"/>
          </a:p>
          <a:p>
            <a:r>
              <a:rPr lang="en-US" dirty="0"/>
              <a:t>1 </a:t>
            </a:r>
            <a:r>
              <a:rPr lang="en-US" b="0" i="0" dirty="0">
                <a:solidFill>
                  <a:srgbClr val="707070"/>
                </a:solidFill>
                <a:effectLst/>
                <a:latin typeface="Georgia" panose="02040502050405020303" pitchFamily="18" charset="0"/>
              </a:rPr>
              <a:t>This is a copy of the standards entity with all data sources marked as being read only</a:t>
            </a:r>
          </a:p>
          <a:p>
            <a:r>
              <a:rPr lang="en-US" b="0" i="0" dirty="0">
                <a:solidFill>
                  <a:srgbClr val="707070"/>
                </a:solidFill>
                <a:effectLst/>
                <a:latin typeface="Georgia" panose="02040502050405020303" pitchFamily="18" charset="0"/>
              </a:rPr>
              <a:t>2 This is a copy of the standard entity with the entire entity set to read only</a:t>
            </a:r>
          </a:p>
          <a:p>
            <a:r>
              <a:rPr lang="en-US" b="0" i="0" dirty="0">
                <a:solidFill>
                  <a:srgbClr val="707070"/>
                </a:solidFill>
                <a:effectLst/>
                <a:latin typeface="Georgia" panose="02040502050405020303" pitchFamily="18" charset="0"/>
              </a:rPr>
              <a:t>3 OOTB entity</a:t>
            </a:r>
          </a:p>
          <a:p>
            <a:r>
              <a:rPr lang="en-US" b="0" i="0" dirty="0">
                <a:solidFill>
                  <a:srgbClr val="707070"/>
                </a:solidFill>
                <a:effectLst/>
                <a:latin typeface="Georgia" panose="02040502050405020303" pitchFamily="18" charset="0"/>
              </a:rPr>
              <a:t>4 OOTB entity</a:t>
            </a:r>
          </a:p>
          <a:p>
            <a:r>
              <a:rPr lang="en-US" b="0" i="0" dirty="0">
                <a:solidFill>
                  <a:srgbClr val="707070"/>
                </a:solidFill>
                <a:effectLst/>
                <a:latin typeface="Georgia" panose="02040502050405020303" pitchFamily="18" charset="0"/>
              </a:rPr>
              <a:t>5 This is a copy of the standard entity that is read only but also all data sources that were related to globalization have been removed such as </a:t>
            </a:r>
            <a:r>
              <a:rPr lang="en-US" b="0" i="0" dirty="0" err="1">
                <a:solidFill>
                  <a:srgbClr val="707070"/>
                </a:solidFill>
                <a:effectLst/>
                <a:latin typeface="Georgia" panose="02040502050405020303" pitchFamily="18" charset="0"/>
              </a:rPr>
              <a:t>SalesTable_W</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SalesTable_BR</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BaseDocument_IT</a:t>
            </a:r>
            <a:endParaRPr lang="en-US" b="0" i="0" dirty="0">
              <a:solidFill>
                <a:srgbClr val="707070"/>
              </a:solidFill>
              <a:effectLst/>
              <a:latin typeface="Georgia" panose="02040502050405020303" pitchFamily="18" charset="0"/>
            </a:endParaRPr>
          </a:p>
          <a:p>
            <a:r>
              <a:rPr lang="en-US" b="0" i="0" dirty="0">
                <a:solidFill>
                  <a:srgbClr val="707070"/>
                </a:solidFill>
                <a:effectLst/>
                <a:latin typeface="Georgia" panose="02040502050405020303" pitchFamily="18" charset="0"/>
              </a:rPr>
              <a:t>6 This is an entity built on top of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as a read only entity.</a:t>
            </a:r>
          </a:p>
          <a:p>
            <a:r>
              <a:rPr lang="en-US" b="0" i="0" dirty="0">
                <a:solidFill>
                  <a:srgbClr val="707070"/>
                </a:solidFill>
                <a:effectLst/>
                <a:latin typeface="Georgia" panose="02040502050405020303" pitchFamily="18" charset="0"/>
              </a:rPr>
              <a:t>7 This is an entity built on top of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only but it supports all CRUD operations but doesn't have any code in the entity</a:t>
            </a:r>
          </a:p>
          <a:p>
            <a:r>
              <a:rPr lang="en-US" b="0" i="0" dirty="0">
                <a:solidFill>
                  <a:srgbClr val="707070"/>
                </a:solidFill>
                <a:effectLst/>
                <a:latin typeface="Georgia" panose="02040502050405020303" pitchFamily="18" charset="0"/>
              </a:rPr>
              <a:t>8 This is a copy of the standard entity with all data sources that weren't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removed</a:t>
            </a:r>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17</a:t>
            </a:fld>
            <a:endParaRPr lang="en-US"/>
          </a:p>
        </p:txBody>
      </p:sp>
    </p:spTree>
    <p:extLst>
      <p:ext uri="{BB962C8B-B14F-4D97-AF65-F5344CB8AC3E}">
        <p14:creationId xmlns:p14="http://schemas.microsoft.com/office/powerpoint/2010/main" val="381165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Correlated subqueries should be used sparingly (i.e. when an inner condition refers to an outer clause).</a:t>
            </a:r>
          </a:p>
        </p:txBody>
      </p:sp>
      <p:sp>
        <p:nvSpPr>
          <p:cNvPr id="4" name="Slide Number Placeholder 3"/>
          <p:cNvSpPr>
            <a:spLocks noGrp="1"/>
          </p:cNvSpPr>
          <p:nvPr>
            <p:ph type="sldNum" sz="quarter" idx="5"/>
          </p:nvPr>
        </p:nvSpPr>
        <p:spPr/>
        <p:txBody>
          <a:bodyPr/>
          <a:lstStyle/>
          <a:p>
            <a:fld id="{2AF02DA7-8980-413A-B244-3716B632630B}" type="slidenum">
              <a:rPr lang="en-US" smtClean="0"/>
              <a:t>21</a:t>
            </a:fld>
            <a:endParaRPr lang="en-US"/>
          </a:p>
        </p:txBody>
      </p:sp>
    </p:spTree>
    <p:extLst>
      <p:ext uri="{BB962C8B-B14F-4D97-AF65-F5344CB8AC3E}">
        <p14:creationId xmlns:p14="http://schemas.microsoft.com/office/powerpoint/2010/main" val="288689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SalesOrderHeaderV2 OOTB entity</a:t>
            </a:r>
          </a:p>
          <a:p>
            <a:r>
              <a:rPr lang="en-US" dirty="0"/>
              <a:t>1 reading 10 Sales Orders</a:t>
            </a:r>
          </a:p>
          <a:p>
            <a:r>
              <a:rPr lang="en-US" dirty="0"/>
              <a:t>2 reading 10 sales orders with a SELECT() on 5 fields – only getting 5 fields</a:t>
            </a:r>
          </a:p>
          <a:p>
            <a:r>
              <a:rPr lang="en-US" dirty="0"/>
              <a:t>3 Reading 1 record with SELECT() on 5 fields,</a:t>
            </a:r>
          </a:p>
          <a:p>
            <a:r>
              <a:rPr lang="en-US" dirty="0"/>
              <a:t>4 reading 1 record</a:t>
            </a:r>
          </a:p>
          <a:p>
            <a:endParaRPr lang="en-US" dirty="0"/>
          </a:p>
          <a:p>
            <a:r>
              <a:rPr lang="en-US" dirty="0" err="1"/>
              <a:t>Whats</a:t>
            </a:r>
            <a:r>
              <a:rPr lang="en-US" dirty="0"/>
              <a:t> going on? SELECT() is an extra step, requires extra time</a:t>
            </a:r>
          </a:p>
          <a:p>
            <a:r>
              <a:rPr lang="en-US" dirty="0"/>
              <a:t>Net savings related to performance are related to having to package and send less to the requester</a:t>
            </a:r>
          </a:p>
          <a:p>
            <a:r>
              <a:rPr lang="en-US" dirty="0"/>
              <a:t>Also initial overhead for processing n records that is incurred regardless of what n is</a:t>
            </a:r>
          </a:p>
        </p:txBody>
      </p:sp>
      <p:sp>
        <p:nvSpPr>
          <p:cNvPr id="4" name="Slide Number Placeholder 3"/>
          <p:cNvSpPr>
            <a:spLocks noGrp="1"/>
          </p:cNvSpPr>
          <p:nvPr>
            <p:ph type="sldNum" sz="quarter" idx="5"/>
          </p:nvPr>
        </p:nvSpPr>
        <p:spPr/>
        <p:txBody>
          <a:bodyPr/>
          <a:lstStyle/>
          <a:p>
            <a:fld id="{2AF02DA7-8980-413A-B244-3716B632630B}" type="slidenum">
              <a:rPr lang="en-US" smtClean="0"/>
              <a:t>23</a:t>
            </a:fld>
            <a:endParaRPr lang="en-US"/>
          </a:p>
        </p:txBody>
      </p:sp>
    </p:spTree>
    <p:extLst>
      <p:ext uri="{BB962C8B-B14F-4D97-AF65-F5344CB8AC3E}">
        <p14:creationId xmlns:p14="http://schemas.microsoft.com/office/powerpoint/2010/main" val="312995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07070"/>
                </a:solidFill>
                <a:effectLst/>
                <a:latin typeface="Georgia" panose="02040502050405020303" pitchFamily="18" charset="0"/>
              </a:rPr>
              <a:t>Using SalesOrderHeaderV2Entity. It presents with 250 fields and again we're only selecting 5. Not much to remark on other than the introduction of the VHD-to-Tier1 did perform better than the simple Read 10 so we can see the advantage of a Select() when considering network latency. This was from a home </a:t>
            </a:r>
            <a:r>
              <a:rPr lang="en-US" b="0" i="0" dirty="0" err="1">
                <a:solidFill>
                  <a:srgbClr val="707070"/>
                </a:solidFill>
                <a:effectLst/>
                <a:latin typeface="Georgia" panose="02040502050405020303" pitchFamily="18" charset="0"/>
              </a:rPr>
              <a:t>interent</a:t>
            </a:r>
            <a:r>
              <a:rPr lang="en-US" b="0" i="0" dirty="0">
                <a:solidFill>
                  <a:srgbClr val="707070"/>
                </a:solidFill>
                <a:effectLst/>
                <a:latin typeface="Georgia" panose="02040502050405020303" pitchFamily="18" charset="0"/>
              </a:rPr>
              <a:t> connection to a VM hosted in Central US Azure.</a:t>
            </a:r>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24</a:t>
            </a:fld>
            <a:endParaRPr lang="en-US"/>
          </a:p>
        </p:txBody>
      </p:sp>
    </p:spTree>
    <p:extLst>
      <p:ext uri="{BB962C8B-B14F-4D97-AF65-F5344CB8AC3E}">
        <p14:creationId xmlns:p14="http://schemas.microsoft.com/office/powerpoint/2010/main" val="184249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 record by specific indexes on SalesOrderHeaderV2</a:t>
            </a:r>
          </a:p>
          <a:p>
            <a:r>
              <a:rPr lang="en-US" dirty="0"/>
              <a:t>Callout that sales order header v2 has range on </a:t>
            </a:r>
            <a:r>
              <a:rPr lang="en-US" dirty="0" err="1"/>
              <a:t>SalesType</a:t>
            </a:r>
            <a:r>
              <a:rPr lang="en-US" dirty="0"/>
              <a:t> = </a:t>
            </a:r>
            <a:r>
              <a:rPr lang="en-US" dirty="0" err="1"/>
              <a:t>SalesOrder</a:t>
            </a:r>
            <a:r>
              <a:rPr lang="en-US" dirty="0"/>
              <a:t> </a:t>
            </a:r>
          </a:p>
          <a:p>
            <a:r>
              <a:rPr lang="en-US" dirty="0"/>
              <a:t>No index on </a:t>
            </a:r>
            <a:r>
              <a:rPr lang="en-US" dirty="0" err="1"/>
              <a:t>inventLocationId</a:t>
            </a:r>
            <a:r>
              <a:rPr lang="en-US" dirty="0"/>
              <a:t>, email, </a:t>
            </a:r>
            <a:r>
              <a:rPr lang="en-US" dirty="0" err="1"/>
              <a:t>salesname</a:t>
            </a:r>
            <a:r>
              <a:rPr lang="en-US" dirty="0"/>
              <a:t>, or </a:t>
            </a:r>
            <a:r>
              <a:rPr lang="en-US" dirty="0" err="1"/>
              <a:t>inventsite</a:t>
            </a:r>
            <a:endParaRPr lang="en-US" dirty="0"/>
          </a:p>
          <a:p>
            <a:endParaRPr lang="en-US" dirty="0"/>
          </a:p>
          <a:p>
            <a:r>
              <a:rPr lang="en-US" dirty="0"/>
              <a:t>Note that the best performing is just </a:t>
            </a:r>
            <a:r>
              <a:rPr lang="en-US" dirty="0" err="1"/>
              <a:t>SalesId</a:t>
            </a:r>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26</a:t>
            </a:fld>
            <a:endParaRPr lang="en-US"/>
          </a:p>
        </p:txBody>
      </p:sp>
    </p:spTree>
    <p:extLst>
      <p:ext uri="{BB962C8B-B14F-4D97-AF65-F5344CB8AC3E}">
        <p14:creationId xmlns:p14="http://schemas.microsoft.com/office/powerpoint/2010/main" val="94748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947139E-9C79-4BFC-8345-6236746DD65B}"/>
              </a:ext>
            </a:extLst>
          </p:cNvPr>
          <p:cNvSpPr>
            <a:spLocks noGrp="1"/>
          </p:cNvSpPr>
          <p:nvPr>
            <p:ph type="pic" sz="quarter" idx="12"/>
          </p:nvPr>
        </p:nvSpPr>
        <p:spPr>
          <a:xfrm>
            <a:off x="0" y="0"/>
            <a:ext cx="12192000" cy="6858000"/>
          </a:xfrm>
        </p:spPr>
        <p:txBody>
          <a:bodyPr/>
          <a:lstStyle/>
          <a:p>
            <a:endParaRPr lang="en-US"/>
          </a:p>
        </p:txBody>
      </p:sp>
    </p:spTree>
    <p:extLst>
      <p:ext uri="{BB962C8B-B14F-4D97-AF65-F5344CB8AC3E}">
        <p14:creationId xmlns:p14="http://schemas.microsoft.com/office/powerpoint/2010/main" val="224178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FBE118-903C-42FB-B2A7-3E03CCBCD58C}"/>
              </a:ext>
            </a:extLst>
          </p:cNvPr>
          <p:cNvSpPr/>
          <p:nvPr userDrawn="1"/>
        </p:nvSpPr>
        <p:spPr>
          <a:xfrm flipH="1">
            <a:off x="-2" y="0"/>
            <a:ext cx="12192001" cy="3616060"/>
          </a:xfrm>
          <a:custGeom>
            <a:avLst/>
            <a:gdLst>
              <a:gd name="connsiteX0" fmla="*/ 10877551 w 12192001"/>
              <a:gd name="connsiteY0" fmla="*/ 0 h 3650836"/>
              <a:gd name="connsiteX1" fmla="*/ 12192001 w 12192001"/>
              <a:gd name="connsiteY1" fmla="*/ 0 h 3650836"/>
              <a:gd name="connsiteX2" fmla="*/ 12192001 w 12192001"/>
              <a:gd name="connsiteY2" fmla="*/ 2114553 h 3650836"/>
              <a:gd name="connsiteX3" fmla="*/ 12192001 w 12192001"/>
              <a:gd name="connsiteY3" fmla="*/ 2503692 h 3650836"/>
              <a:gd name="connsiteX4" fmla="*/ 12192001 w 12192001"/>
              <a:gd name="connsiteY4" fmla="*/ 2538411 h 3650836"/>
              <a:gd name="connsiteX5" fmla="*/ 12192000 w 12192001"/>
              <a:gd name="connsiteY5" fmla="*/ 3418782 h 3650836"/>
              <a:gd name="connsiteX6" fmla="*/ 12110112 w 12192001"/>
              <a:gd name="connsiteY6" fmla="*/ 3435451 h 3650836"/>
              <a:gd name="connsiteX7" fmla="*/ 11269385 w 12192001"/>
              <a:gd name="connsiteY7" fmla="*/ 3327283 h 3650836"/>
              <a:gd name="connsiteX8" fmla="*/ 9856812 w 12192001"/>
              <a:gd name="connsiteY8" fmla="*/ 2863334 h 3650836"/>
              <a:gd name="connsiteX9" fmla="*/ 7781192 w 12192001"/>
              <a:gd name="connsiteY9" fmla="*/ 3544947 h 3650836"/>
              <a:gd name="connsiteX10" fmla="*/ 4859261 w 12192001"/>
              <a:gd name="connsiteY10" fmla="*/ 2330037 h 3650836"/>
              <a:gd name="connsiteX11" fmla="*/ 2982482 w 12192001"/>
              <a:gd name="connsiteY11" fmla="*/ 2747733 h 3650836"/>
              <a:gd name="connsiteX12" fmla="*/ 1214289 w 12192001"/>
              <a:gd name="connsiteY12" fmla="*/ 3570089 h 3650836"/>
              <a:gd name="connsiteX13" fmla="*/ 131258 w 12192001"/>
              <a:gd name="connsiteY13" fmla="*/ 3600622 h 3650836"/>
              <a:gd name="connsiteX14" fmla="*/ 1 w 12192001"/>
              <a:gd name="connsiteY14" fmla="*/ 3561507 h 3650836"/>
              <a:gd name="connsiteX15" fmla="*/ 1 w 12192001"/>
              <a:gd name="connsiteY15" fmla="*/ 2114552 h 3650836"/>
              <a:gd name="connsiteX16" fmla="*/ 0 w 12192001"/>
              <a:gd name="connsiteY16" fmla="*/ 2114553 h 3650836"/>
              <a:gd name="connsiteX17" fmla="*/ 0 w 12192001"/>
              <a:gd name="connsiteY17" fmla="*/ 3 h 3650836"/>
              <a:gd name="connsiteX18" fmla="*/ 1264097 w 12192001"/>
              <a:gd name="connsiteY18" fmla="*/ 3 h 3650836"/>
              <a:gd name="connsiteX19" fmla="*/ 1264098 w 12192001"/>
              <a:gd name="connsiteY19" fmla="*/ 2 h 3650836"/>
              <a:gd name="connsiteX20" fmla="*/ 10392934 w 12192001"/>
              <a:gd name="connsiteY20" fmla="*/ 2 h 3650836"/>
              <a:gd name="connsiteX21" fmla="*/ 10392935 w 12192001"/>
              <a:gd name="connsiteY21" fmla="*/ 3 h 3650836"/>
              <a:gd name="connsiteX22" fmla="*/ 10877551 w 12192001"/>
              <a:gd name="connsiteY22" fmla="*/ 3 h 3650836"/>
              <a:gd name="connsiteX0" fmla="*/ 10877551 w 12192001"/>
              <a:gd name="connsiteY0" fmla="*/ 0 h 3650836"/>
              <a:gd name="connsiteX1" fmla="*/ 12192001 w 12192001"/>
              <a:gd name="connsiteY1" fmla="*/ 0 h 3650836"/>
              <a:gd name="connsiteX2" fmla="*/ 12192001 w 12192001"/>
              <a:gd name="connsiteY2" fmla="*/ 2114553 h 3650836"/>
              <a:gd name="connsiteX3" fmla="*/ 12192001 w 12192001"/>
              <a:gd name="connsiteY3" fmla="*/ 2503692 h 3650836"/>
              <a:gd name="connsiteX4" fmla="*/ 12192001 w 12192001"/>
              <a:gd name="connsiteY4" fmla="*/ 2538411 h 3650836"/>
              <a:gd name="connsiteX5" fmla="*/ 12192000 w 12192001"/>
              <a:gd name="connsiteY5" fmla="*/ 3418782 h 3650836"/>
              <a:gd name="connsiteX6" fmla="*/ 12110112 w 12192001"/>
              <a:gd name="connsiteY6" fmla="*/ 3435451 h 3650836"/>
              <a:gd name="connsiteX7" fmla="*/ 11269385 w 12192001"/>
              <a:gd name="connsiteY7" fmla="*/ 3327283 h 3650836"/>
              <a:gd name="connsiteX8" fmla="*/ 9856812 w 12192001"/>
              <a:gd name="connsiteY8" fmla="*/ 2863334 h 3650836"/>
              <a:gd name="connsiteX9" fmla="*/ 7781192 w 12192001"/>
              <a:gd name="connsiteY9" fmla="*/ 3544947 h 3650836"/>
              <a:gd name="connsiteX10" fmla="*/ 4897361 w 12192001"/>
              <a:gd name="connsiteY10" fmla="*/ 2500927 h 3650836"/>
              <a:gd name="connsiteX11" fmla="*/ 2982482 w 12192001"/>
              <a:gd name="connsiteY11" fmla="*/ 2747733 h 3650836"/>
              <a:gd name="connsiteX12" fmla="*/ 1214289 w 12192001"/>
              <a:gd name="connsiteY12" fmla="*/ 3570089 h 3650836"/>
              <a:gd name="connsiteX13" fmla="*/ 131258 w 12192001"/>
              <a:gd name="connsiteY13" fmla="*/ 3600622 h 3650836"/>
              <a:gd name="connsiteX14" fmla="*/ 1 w 12192001"/>
              <a:gd name="connsiteY14" fmla="*/ 3561507 h 3650836"/>
              <a:gd name="connsiteX15" fmla="*/ 1 w 12192001"/>
              <a:gd name="connsiteY15" fmla="*/ 2114552 h 3650836"/>
              <a:gd name="connsiteX16" fmla="*/ 0 w 12192001"/>
              <a:gd name="connsiteY16" fmla="*/ 2114553 h 3650836"/>
              <a:gd name="connsiteX17" fmla="*/ 0 w 12192001"/>
              <a:gd name="connsiteY17" fmla="*/ 3 h 3650836"/>
              <a:gd name="connsiteX18" fmla="*/ 1264097 w 12192001"/>
              <a:gd name="connsiteY18" fmla="*/ 3 h 3650836"/>
              <a:gd name="connsiteX19" fmla="*/ 1264098 w 12192001"/>
              <a:gd name="connsiteY19" fmla="*/ 2 h 3650836"/>
              <a:gd name="connsiteX20" fmla="*/ 10392934 w 12192001"/>
              <a:gd name="connsiteY20" fmla="*/ 2 h 3650836"/>
              <a:gd name="connsiteX21" fmla="*/ 10392935 w 12192001"/>
              <a:gd name="connsiteY21" fmla="*/ 3 h 3650836"/>
              <a:gd name="connsiteX22" fmla="*/ 10877551 w 12192001"/>
              <a:gd name="connsiteY22" fmla="*/ 3 h 3650836"/>
              <a:gd name="connsiteX23" fmla="*/ 10877551 w 12192001"/>
              <a:gd name="connsiteY23" fmla="*/ 0 h 3650836"/>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897361 w 12192001"/>
              <a:gd name="connsiteY10" fmla="*/ 2500927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935461 w 12192001"/>
              <a:gd name="connsiteY10" fmla="*/ 2765030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935461 w 12192001"/>
              <a:gd name="connsiteY10" fmla="*/ 2891456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57221"/>
              <a:gd name="connsiteX1" fmla="*/ 12192001 w 12192001"/>
              <a:gd name="connsiteY1" fmla="*/ 0 h 3657221"/>
              <a:gd name="connsiteX2" fmla="*/ 12192001 w 12192001"/>
              <a:gd name="connsiteY2" fmla="*/ 2114553 h 3657221"/>
              <a:gd name="connsiteX3" fmla="*/ 12192001 w 12192001"/>
              <a:gd name="connsiteY3" fmla="*/ 2503692 h 3657221"/>
              <a:gd name="connsiteX4" fmla="*/ 12192001 w 12192001"/>
              <a:gd name="connsiteY4" fmla="*/ 2538411 h 3657221"/>
              <a:gd name="connsiteX5" fmla="*/ 12192000 w 12192001"/>
              <a:gd name="connsiteY5" fmla="*/ 3418782 h 3657221"/>
              <a:gd name="connsiteX6" fmla="*/ 12110112 w 12192001"/>
              <a:gd name="connsiteY6" fmla="*/ 3435451 h 3657221"/>
              <a:gd name="connsiteX7" fmla="*/ 11269385 w 12192001"/>
              <a:gd name="connsiteY7" fmla="*/ 3327283 h 3657221"/>
              <a:gd name="connsiteX8" fmla="*/ 9856812 w 12192001"/>
              <a:gd name="connsiteY8" fmla="*/ 2863334 h 3657221"/>
              <a:gd name="connsiteX9" fmla="*/ 7781192 w 12192001"/>
              <a:gd name="connsiteY9" fmla="*/ 3544947 h 3657221"/>
              <a:gd name="connsiteX10" fmla="*/ 4935461 w 12192001"/>
              <a:gd name="connsiteY10" fmla="*/ 2891456 h 3657221"/>
              <a:gd name="connsiteX11" fmla="*/ 2931682 w 12192001"/>
              <a:gd name="connsiteY11" fmla="*/ 2955879 h 3657221"/>
              <a:gd name="connsiteX12" fmla="*/ 1214289 w 12192001"/>
              <a:gd name="connsiteY12" fmla="*/ 3570089 h 3657221"/>
              <a:gd name="connsiteX13" fmla="*/ 131258 w 12192001"/>
              <a:gd name="connsiteY13" fmla="*/ 3600622 h 3657221"/>
              <a:gd name="connsiteX14" fmla="*/ 1 w 12192001"/>
              <a:gd name="connsiteY14" fmla="*/ 3561507 h 3657221"/>
              <a:gd name="connsiteX15" fmla="*/ 1 w 12192001"/>
              <a:gd name="connsiteY15" fmla="*/ 2114552 h 3657221"/>
              <a:gd name="connsiteX16" fmla="*/ 0 w 12192001"/>
              <a:gd name="connsiteY16" fmla="*/ 2114553 h 3657221"/>
              <a:gd name="connsiteX17" fmla="*/ 0 w 12192001"/>
              <a:gd name="connsiteY17" fmla="*/ 3 h 3657221"/>
              <a:gd name="connsiteX18" fmla="*/ 1264097 w 12192001"/>
              <a:gd name="connsiteY18" fmla="*/ 3 h 3657221"/>
              <a:gd name="connsiteX19" fmla="*/ 1264098 w 12192001"/>
              <a:gd name="connsiteY19" fmla="*/ 2 h 3657221"/>
              <a:gd name="connsiteX20" fmla="*/ 10392934 w 12192001"/>
              <a:gd name="connsiteY20" fmla="*/ 2 h 3657221"/>
              <a:gd name="connsiteX21" fmla="*/ 10392935 w 12192001"/>
              <a:gd name="connsiteY21" fmla="*/ 3 h 3657221"/>
              <a:gd name="connsiteX22" fmla="*/ 10877551 w 12192001"/>
              <a:gd name="connsiteY22" fmla="*/ 3 h 3657221"/>
              <a:gd name="connsiteX23" fmla="*/ 10877551 w 12192001"/>
              <a:gd name="connsiteY23" fmla="*/ 0 h 365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1" h="3657221">
                <a:moveTo>
                  <a:pt x="10877551" y="0"/>
                </a:moveTo>
                <a:lnTo>
                  <a:pt x="12192001" y="0"/>
                </a:lnTo>
                <a:lnTo>
                  <a:pt x="12192001" y="2114553"/>
                </a:lnTo>
                <a:lnTo>
                  <a:pt x="12192001" y="2503692"/>
                </a:lnTo>
                <a:lnTo>
                  <a:pt x="12192001" y="2538411"/>
                </a:lnTo>
                <a:cubicBezTo>
                  <a:pt x="12192001" y="2831868"/>
                  <a:pt x="12192000" y="3125325"/>
                  <a:pt x="12192000" y="3418782"/>
                </a:cubicBezTo>
                <a:lnTo>
                  <a:pt x="12110112" y="3435451"/>
                </a:lnTo>
                <a:cubicBezTo>
                  <a:pt x="11837230" y="3479265"/>
                  <a:pt x="11529903" y="3426899"/>
                  <a:pt x="11269385" y="3327283"/>
                </a:cubicBezTo>
                <a:cubicBezTo>
                  <a:pt x="10800913" y="3149227"/>
                  <a:pt x="10354790" y="2862434"/>
                  <a:pt x="9856812" y="2863334"/>
                </a:cubicBezTo>
                <a:cubicBezTo>
                  <a:pt x="9125215" y="2863333"/>
                  <a:pt x="8601417" y="3540260"/>
                  <a:pt x="7781192" y="3544947"/>
                </a:cubicBezTo>
                <a:cubicBezTo>
                  <a:pt x="6960967" y="3549634"/>
                  <a:pt x="5743713" y="2989634"/>
                  <a:pt x="4935461" y="2891456"/>
                </a:cubicBezTo>
                <a:cubicBezTo>
                  <a:pt x="4127209" y="2793278"/>
                  <a:pt x="3551877" y="2842774"/>
                  <a:pt x="2931682" y="2955879"/>
                </a:cubicBezTo>
                <a:cubicBezTo>
                  <a:pt x="2311487" y="3068984"/>
                  <a:pt x="1681026" y="3462632"/>
                  <a:pt x="1214289" y="3570089"/>
                </a:cubicBezTo>
                <a:cubicBezTo>
                  <a:pt x="747552" y="3677546"/>
                  <a:pt x="471423" y="3683090"/>
                  <a:pt x="131258" y="3600622"/>
                </a:cubicBezTo>
                <a:lnTo>
                  <a:pt x="1" y="3561507"/>
                </a:lnTo>
                <a:lnTo>
                  <a:pt x="1" y="2114552"/>
                </a:lnTo>
                <a:lnTo>
                  <a:pt x="0" y="2114553"/>
                </a:lnTo>
                <a:lnTo>
                  <a:pt x="0" y="3"/>
                </a:lnTo>
                <a:lnTo>
                  <a:pt x="1264097" y="3"/>
                </a:lnTo>
                <a:lnTo>
                  <a:pt x="1264098" y="2"/>
                </a:lnTo>
                <a:lnTo>
                  <a:pt x="10392934" y="2"/>
                </a:lnTo>
                <a:lnTo>
                  <a:pt x="10392935" y="3"/>
                </a:lnTo>
                <a:lnTo>
                  <a:pt x="10877551" y="3"/>
                </a:lnTo>
                <a:lnTo>
                  <a:pt x="1087755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Picture Placeholder 17">
            <a:extLst>
              <a:ext uri="{FF2B5EF4-FFF2-40B4-BE49-F238E27FC236}">
                <a16:creationId xmlns:a16="http://schemas.microsoft.com/office/drawing/2014/main" id="{7D3D2CC1-5BB3-44C6-84FE-F32835B19DD3}"/>
              </a:ext>
            </a:extLst>
          </p:cNvPr>
          <p:cNvSpPr>
            <a:spLocks noGrp="1"/>
          </p:cNvSpPr>
          <p:nvPr>
            <p:ph type="pic" sz="quarter" idx="12"/>
          </p:nvPr>
        </p:nvSpPr>
        <p:spPr>
          <a:xfrm>
            <a:off x="1" y="1"/>
            <a:ext cx="12191999" cy="3169683"/>
          </a:xfrm>
          <a:custGeom>
            <a:avLst/>
            <a:gdLst>
              <a:gd name="connsiteX0" fmla="*/ 0 w 12191999"/>
              <a:gd name="connsiteY0" fmla="*/ 0 h 3169683"/>
              <a:gd name="connsiteX1" fmla="*/ 12191998 w 12191999"/>
              <a:gd name="connsiteY1" fmla="*/ 0 h 3169683"/>
              <a:gd name="connsiteX2" fmla="*/ 12191998 w 12191999"/>
              <a:gd name="connsiteY2" fmla="*/ 1220655 h 3169683"/>
              <a:gd name="connsiteX3" fmla="*/ 12191999 w 12191999"/>
              <a:gd name="connsiteY3" fmla="*/ 1220655 h 3169683"/>
              <a:gd name="connsiteX4" fmla="*/ 12191999 w 12191999"/>
              <a:gd name="connsiteY4" fmla="*/ 2244607 h 3169683"/>
              <a:gd name="connsiteX5" fmla="*/ 12191998 w 12191999"/>
              <a:gd name="connsiteY5" fmla="*/ 2244607 h 3169683"/>
              <a:gd name="connsiteX6" fmla="*/ 12191998 w 12191999"/>
              <a:gd name="connsiteY6" fmla="*/ 3112287 h 3169683"/>
              <a:gd name="connsiteX7" fmla="*/ 12060741 w 12191999"/>
              <a:gd name="connsiteY7" fmla="*/ 3135743 h 3169683"/>
              <a:gd name="connsiteX8" fmla="*/ 10977710 w 12191999"/>
              <a:gd name="connsiteY8" fmla="*/ 3117434 h 3169683"/>
              <a:gd name="connsiteX9" fmla="*/ 9260317 w 12191999"/>
              <a:gd name="connsiteY9" fmla="*/ 2749117 h 3169683"/>
              <a:gd name="connsiteX10" fmla="*/ 7256538 w 12191999"/>
              <a:gd name="connsiteY10" fmla="*/ 2710485 h 3169683"/>
              <a:gd name="connsiteX11" fmla="*/ 4410808 w 12191999"/>
              <a:gd name="connsiteY11" fmla="*/ 3102357 h 3169683"/>
              <a:gd name="connsiteX12" fmla="*/ 2335187 w 12191999"/>
              <a:gd name="connsiteY12" fmla="*/ 2693621 h 3169683"/>
              <a:gd name="connsiteX13" fmla="*/ 922614 w 12191999"/>
              <a:gd name="connsiteY13" fmla="*/ 2971833 h 3169683"/>
              <a:gd name="connsiteX14" fmla="*/ 81887 w 12191999"/>
              <a:gd name="connsiteY14" fmla="*/ 3036697 h 3169683"/>
              <a:gd name="connsiteX15" fmla="*/ 0 w 12191999"/>
              <a:gd name="connsiteY15" fmla="*/ 3026701 h 316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3169683">
                <a:moveTo>
                  <a:pt x="0" y="0"/>
                </a:moveTo>
                <a:lnTo>
                  <a:pt x="12191998" y="0"/>
                </a:lnTo>
                <a:lnTo>
                  <a:pt x="12191998" y="1220655"/>
                </a:lnTo>
                <a:lnTo>
                  <a:pt x="12191999" y="1220655"/>
                </a:lnTo>
                <a:lnTo>
                  <a:pt x="12191999" y="2244607"/>
                </a:lnTo>
                <a:lnTo>
                  <a:pt x="12191998" y="2244607"/>
                </a:lnTo>
                <a:lnTo>
                  <a:pt x="12191998" y="3112287"/>
                </a:lnTo>
                <a:lnTo>
                  <a:pt x="12060741" y="3135743"/>
                </a:lnTo>
                <a:cubicBezTo>
                  <a:pt x="11720576" y="3185196"/>
                  <a:pt x="11444447" y="3181871"/>
                  <a:pt x="10977710" y="3117434"/>
                </a:cubicBezTo>
                <a:cubicBezTo>
                  <a:pt x="10510973" y="3052996"/>
                  <a:pt x="9880512" y="2816942"/>
                  <a:pt x="9260317" y="2749117"/>
                </a:cubicBezTo>
                <a:cubicBezTo>
                  <a:pt x="8640122" y="2681292"/>
                  <a:pt x="8064790" y="2651612"/>
                  <a:pt x="7256538" y="2710485"/>
                </a:cubicBezTo>
                <a:cubicBezTo>
                  <a:pt x="6448286" y="2769359"/>
                  <a:pt x="5231032" y="3105168"/>
                  <a:pt x="4410808" y="3102357"/>
                </a:cubicBezTo>
                <a:cubicBezTo>
                  <a:pt x="3590582" y="3099546"/>
                  <a:pt x="3066784" y="2693621"/>
                  <a:pt x="2335187" y="2693621"/>
                </a:cubicBezTo>
                <a:cubicBezTo>
                  <a:pt x="1837209" y="2693082"/>
                  <a:pt x="1391086" y="2865060"/>
                  <a:pt x="922614" y="2971833"/>
                </a:cubicBezTo>
                <a:cubicBezTo>
                  <a:pt x="662096" y="3031568"/>
                  <a:pt x="354769" y="3062970"/>
                  <a:pt x="81887" y="3036697"/>
                </a:cubicBezTo>
                <a:lnTo>
                  <a:pt x="0" y="3026701"/>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1FA64C50-602F-4B45-B6BD-AA5DBA31BFC5}"/>
              </a:ext>
            </a:extLst>
          </p:cNvPr>
          <p:cNvSpPr>
            <a:spLocks noGrp="1"/>
          </p:cNvSpPr>
          <p:nvPr>
            <p:ph type="title"/>
          </p:nvPr>
        </p:nvSpPr>
        <p:spPr>
          <a:xfrm>
            <a:off x="838200" y="840305"/>
            <a:ext cx="10515600" cy="549275"/>
          </a:xfrm>
        </p:spPr>
        <p:txBody>
          <a:bodyPr/>
          <a:lstStyle>
            <a:lvl1pPr>
              <a:defRPr>
                <a:solidFill>
                  <a:schemeClr val="tx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4214EC2F-1669-4A1C-867B-485C5572080D}"/>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2268B3B4-B167-4655-93A5-02A00F9BFC54}"/>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20" name="Text Placeholder 19">
            <a:extLst>
              <a:ext uri="{FF2B5EF4-FFF2-40B4-BE49-F238E27FC236}">
                <a16:creationId xmlns:a16="http://schemas.microsoft.com/office/drawing/2014/main" id="{FD34C72E-5DFD-433B-83D2-28034BB94B4E}"/>
              </a:ext>
            </a:extLst>
          </p:cNvPr>
          <p:cNvSpPr>
            <a:spLocks noGrp="1"/>
          </p:cNvSpPr>
          <p:nvPr>
            <p:ph type="body" sz="quarter" idx="13"/>
          </p:nvPr>
        </p:nvSpPr>
        <p:spPr>
          <a:xfrm>
            <a:off x="838200" y="3935069"/>
            <a:ext cx="5575300" cy="165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9">
            <a:extLst>
              <a:ext uri="{FF2B5EF4-FFF2-40B4-BE49-F238E27FC236}">
                <a16:creationId xmlns:a16="http://schemas.microsoft.com/office/drawing/2014/main" id="{97D80D29-A864-48FF-B7B6-4686BF61753A}"/>
              </a:ext>
            </a:extLst>
          </p:cNvPr>
          <p:cNvSpPr>
            <a:spLocks noGrp="1"/>
          </p:cNvSpPr>
          <p:nvPr>
            <p:ph type="body" sz="quarter" idx="15"/>
          </p:nvPr>
        </p:nvSpPr>
        <p:spPr>
          <a:xfrm>
            <a:off x="6654800" y="3935068"/>
            <a:ext cx="4699000" cy="1655895"/>
          </a:xfrm>
        </p:spPr>
        <p:txBody>
          <a:bodyPr/>
          <a:lstStyle/>
          <a:p>
            <a:pPr lvl="0"/>
            <a:r>
              <a:rPr lang="en-US" dirty="0"/>
              <a:t>Click to edit Master text</a:t>
            </a:r>
          </a:p>
        </p:txBody>
      </p:sp>
      <p:sp>
        <p:nvSpPr>
          <p:cNvPr id="23" name="Text Placeholder 19">
            <a:extLst>
              <a:ext uri="{FF2B5EF4-FFF2-40B4-BE49-F238E27FC236}">
                <a16:creationId xmlns:a16="http://schemas.microsoft.com/office/drawing/2014/main" id="{9CD32C4C-640F-4AAE-A3AB-8C841BC4E1B4}"/>
              </a:ext>
            </a:extLst>
          </p:cNvPr>
          <p:cNvSpPr>
            <a:spLocks noGrp="1"/>
          </p:cNvSpPr>
          <p:nvPr>
            <p:ph type="body" sz="quarter" idx="16"/>
          </p:nvPr>
        </p:nvSpPr>
        <p:spPr>
          <a:xfrm>
            <a:off x="838200" y="1584577"/>
            <a:ext cx="10515600" cy="409323"/>
          </a:xfrm>
        </p:spPr>
        <p:txBody>
          <a:bodyPr anchor="ctr">
            <a:normAutofit/>
          </a:bodyPr>
          <a:lstStyle>
            <a:lvl1pPr algn="ctr">
              <a:defRPr sz="1800" b="1">
                <a:solidFill>
                  <a:schemeClr val="tx1"/>
                </a:solidFill>
              </a:defRPr>
            </a:lvl1pPr>
          </a:lstStyle>
          <a:p>
            <a:pPr lvl="0"/>
            <a:r>
              <a:rPr lang="en-US" dirty="0"/>
              <a:t>Click to edit Master text</a:t>
            </a:r>
          </a:p>
        </p:txBody>
      </p:sp>
    </p:spTree>
    <p:extLst>
      <p:ext uri="{BB962C8B-B14F-4D97-AF65-F5344CB8AC3E}">
        <p14:creationId xmlns:p14="http://schemas.microsoft.com/office/powerpoint/2010/main" val="373943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71801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535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48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759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4294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Custom Layout">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CBAD968-4070-47D6-A8C2-17764583F475}"/>
              </a:ext>
            </a:extLst>
          </p:cNvPr>
          <p:cNvGrpSpPr/>
          <p:nvPr userDrawn="1"/>
        </p:nvGrpSpPr>
        <p:grpSpPr>
          <a:xfrm>
            <a:off x="0" y="-3175"/>
            <a:ext cx="2853169" cy="5070475"/>
            <a:chOff x="0" y="-3175"/>
            <a:chExt cx="3860800" cy="6861175"/>
          </a:xfrm>
        </p:grpSpPr>
        <p:sp>
          <p:nvSpPr>
            <p:cNvPr id="6" name="Freeform: Shape 5">
              <a:extLst>
                <a:ext uri="{FF2B5EF4-FFF2-40B4-BE49-F238E27FC236}">
                  <a16:creationId xmlns:a16="http://schemas.microsoft.com/office/drawing/2014/main" id="{DD2688C0-C8C8-440B-A126-7CBF21578A89}"/>
                </a:ext>
              </a:extLst>
            </p:cNvPr>
            <p:cNvSpPr>
              <a:spLocks/>
            </p:cNvSpPr>
            <p:nvPr userDrawn="1"/>
          </p:nvSpPr>
          <p:spPr bwMode="auto">
            <a:xfrm>
              <a:off x="1" y="-3175"/>
              <a:ext cx="3860799" cy="6861175"/>
            </a:xfrm>
            <a:custGeom>
              <a:avLst/>
              <a:gdLst>
                <a:gd name="connsiteX0" fmla="*/ 0 w 3803803"/>
                <a:gd name="connsiteY0" fmla="*/ 0 h 6851650"/>
                <a:gd name="connsiteX1" fmla="*/ 268752 w 3803803"/>
                <a:gd name="connsiteY1" fmla="*/ 0 h 6851650"/>
                <a:gd name="connsiteX2" fmla="*/ 3712588 w 3803803"/>
                <a:gd name="connsiteY2" fmla="*/ 0 h 6851650"/>
                <a:gd name="connsiteX3" fmla="*/ 3799030 w 3803803"/>
                <a:gd name="connsiteY3" fmla="*/ 1027748 h 6851650"/>
                <a:gd name="connsiteX4" fmla="*/ 3237945 w 3803803"/>
                <a:gd name="connsiteY4" fmla="*/ 2141141 h 6851650"/>
                <a:gd name="connsiteX5" fmla="*/ 2277656 w 3803803"/>
                <a:gd name="connsiteY5" fmla="*/ 2880231 h 6851650"/>
                <a:gd name="connsiteX6" fmla="*/ 1688281 w 3803803"/>
                <a:gd name="connsiteY6" fmla="*/ 5138738 h 6851650"/>
                <a:gd name="connsiteX7" fmla="*/ 669841 w 3803803"/>
                <a:gd name="connsiteY7" fmla="*/ 6090356 h 6851650"/>
                <a:gd name="connsiteX8" fmla="*/ 56890 w 3803803"/>
                <a:gd name="connsiteY8" fmla="*/ 6851650 h 6851650"/>
                <a:gd name="connsiteX9" fmla="*/ 0 w 3803803"/>
                <a:gd name="connsiteY9"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803" h="6851650">
                  <a:moveTo>
                    <a:pt x="0" y="0"/>
                  </a:moveTo>
                  <a:lnTo>
                    <a:pt x="268752" y="0"/>
                  </a:lnTo>
                  <a:cubicBezTo>
                    <a:pt x="3712588" y="0"/>
                    <a:pt x="3712588" y="0"/>
                    <a:pt x="3712588" y="0"/>
                  </a:cubicBezTo>
                  <a:cubicBezTo>
                    <a:pt x="3786457" y="217286"/>
                    <a:pt x="3816318" y="799359"/>
                    <a:pt x="3799030" y="1027748"/>
                  </a:cubicBezTo>
                  <a:cubicBezTo>
                    <a:pt x="3762882" y="1452804"/>
                    <a:pt x="3556993" y="1862000"/>
                    <a:pt x="3237945" y="2141141"/>
                  </a:cubicBezTo>
                  <a:cubicBezTo>
                    <a:pt x="2931470" y="2407594"/>
                    <a:pt x="2529123" y="2561439"/>
                    <a:pt x="2277656" y="2880231"/>
                  </a:cubicBezTo>
                  <a:cubicBezTo>
                    <a:pt x="1792011" y="3497196"/>
                    <a:pt x="2068624" y="4450401"/>
                    <a:pt x="1688281" y="5138738"/>
                  </a:cubicBezTo>
                  <a:cubicBezTo>
                    <a:pt x="1461961" y="5549520"/>
                    <a:pt x="1036039" y="5800112"/>
                    <a:pt x="669841" y="6090356"/>
                  </a:cubicBezTo>
                  <a:cubicBezTo>
                    <a:pt x="413659" y="6293368"/>
                    <a:pt x="168479" y="6553477"/>
                    <a:pt x="56890" y="6851650"/>
                  </a:cubicBezTo>
                  <a:lnTo>
                    <a:pt x="0" y="6851650"/>
                  </a:lnTo>
                  <a:close/>
                </a:path>
              </a:pathLst>
            </a:custGeom>
            <a:solidFill>
              <a:schemeClr val="bg1"/>
            </a:solidFill>
            <a:ln>
              <a:noFill/>
            </a:ln>
            <a:effectLst>
              <a:outerShdw blurRad="254000" dist="38100" dir="2700000" algn="tl"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7" name="Freeform: Shape 6">
              <a:extLst>
                <a:ext uri="{FF2B5EF4-FFF2-40B4-BE49-F238E27FC236}">
                  <a16:creationId xmlns:a16="http://schemas.microsoft.com/office/drawing/2014/main" id="{E98877EE-8CC7-4267-B01A-BF5117CB8188}"/>
                </a:ext>
              </a:extLst>
            </p:cNvPr>
            <p:cNvSpPr>
              <a:spLocks/>
            </p:cNvSpPr>
            <p:nvPr userDrawn="1"/>
          </p:nvSpPr>
          <p:spPr bwMode="auto">
            <a:xfrm>
              <a:off x="0" y="-3175"/>
              <a:ext cx="2889788" cy="5862525"/>
            </a:xfrm>
            <a:custGeom>
              <a:avLst/>
              <a:gdLst>
                <a:gd name="connsiteX0" fmla="*/ 0 w 2889788"/>
                <a:gd name="connsiteY0" fmla="*/ 0 h 5862525"/>
                <a:gd name="connsiteX1" fmla="*/ 223652 w 2889788"/>
                <a:gd name="connsiteY1" fmla="*/ 0 h 5862525"/>
                <a:gd name="connsiteX2" fmla="*/ 2877997 w 2889788"/>
                <a:gd name="connsiteY2" fmla="*/ 0 h 5862525"/>
                <a:gd name="connsiteX3" fmla="*/ 2485979 w 2889788"/>
                <a:gd name="connsiteY3" fmla="*/ 2063421 h 5862525"/>
                <a:gd name="connsiteX4" fmla="*/ 1328399 w 2889788"/>
                <a:gd name="connsiteY4" fmla="*/ 3544326 h 5862525"/>
                <a:gd name="connsiteX5" fmla="*/ 913805 w 2889788"/>
                <a:gd name="connsiteY5" fmla="*/ 4973953 h 5862525"/>
                <a:gd name="connsiteX6" fmla="*/ 231494 w 2889788"/>
                <a:gd name="connsiteY6" fmla="*/ 5714373 h 5862525"/>
                <a:gd name="connsiteX7" fmla="*/ 0 w 2889788"/>
                <a:gd name="connsiteY7" fmla="*/ 5862525 h 58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9788" h="5862525">
                  <a:moveTo>
                    <a:pt x="0" y="0"/>
                  </a:moveTo>
                  <a:lnTo>
                    <a:pt x="223652" y="0"/>
                  </a:lnTo>
                  <a:cubicBezTo>
                    <a:pt x="2877997" y="0"/>
                    <a:pt x="2877997" y="0"/>
                    <a:pt x="2877997" y="0"/>
                  </a:cubicBezTo>
                  <a:cubicBezTo>
                    <a:pt x="2931360" y="562006"/>
                    <a:pt x="2804109" y="1595767"/>
                    <a:pt x="2485979" y="2063421"/>
                  </a:cubicBezTo>
                  <a:cubicBezTo>
                    <a:pt x="2132958" y="2584405"/>
                    <a:pt x="1580850" y="2970014"/>
                    <a:pt x="1328399" y="3544326"/>
                  </a:cubicBezTo>
                  <a:cubicBezTo>
                    <a:pt x="1129312" y="3999674"/>
                    <a:pt x="1137521" y="4528861"/>
                    <a:pt x="913805" y="4973953"/>
                  </a:cubicBezTo>
                  <a:cubicBezTo>
                    <a:pt x="761410" y="5277005"/>
                    <a:pt x="512038" y="5516601"/>
                    <a:pt x="231494" y="5714373"/>
                  </a:cubicBezTo>
                  <a:lnTo>
                    <a:pt x="0" y="586252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grpSp>
      <p:grpSp>
        <p:nvGrpSpPr>
          <p:cNvPr id="15" name="Group 14">
            <a:extLst>
              <a:ext uri="{FF2B5EF4-FFF2-40B4-BE49-F238E27FC236}">
                <a16:creationId xmlns:a16="http://schemas.microsoft.com/office/drawing/2014/main" id="{3A53084C-3045-4AE9-92A7-B559D7FE42C1}"/>
              </a:ext>
            </a:extLst>
          </p:cNvPr>
          <p:cNvGrpSpPr/>
          <p:nvPr userDrawn="1"/>
        </p:nvGrpSpPr>
        <p:grpSpPr>
          <a:xfrm>
            <a:off x="9520748" y="3178242"/>
            <a:ext cx="2671252" cy="3679759"/>
            <a:chOff x="9520748" y="3178242"/>
            <a:chExt cx="2671252" cy="3679759"/>
          </a:xfrm>
        </p:grpSpPr>
        <p:sp>
          <p:nvSpPr>
            <p:cNvPr id="14" name="Freeform: Shape 13">
              <a:extLst>
                <a:ext uri="{FF2B5EF4-FFF2-40B4-BE49-F238E27FC236}">
                  <a16:creationId xmlns:a16="http://schemas.microsoft.com/office/drawing/2014/main" id="{9F65F65F-522D-4B9C-AA6D-1D3AD3F2C264}"/>
                </a:ext>
              </a:extLst>
            </p:cNvPr>
            <p:cNvSpPr>
              <a:spLocks/>
            </p:cNvSpPr>
            <p:nvPr userDrawn="1"/>
          </p:nvSpPr>
          <p:spPr bwMode="auto">
            <a:xfrm>
              <a:off x="9520748" y="3178242"/>
              <a:ext cx="2671252" cy="3679759"/>
            </a:xfrm>
            <a:custGeom>
              <a:avLst/>
              <a:gdLst>
                <a:gd name="connsiteX0" fmla="*/ 2592495 w 2671252"/>
                <a:gd name="connsiteY0" fmla="*/ 77 h 3679759"/>
                <a:gd name="connsiteX1" fmla="*/ 2639491 w 2671252"/>
                <a:gd name="connsiteY1" fmla="*/ 6111 h 3679759"/>
                <a:gd name="connsiteX2" fmla="*/ 2671252 w 2671252"/>
                <a:gd name="connsiteY2" fmla="*/ 16999 h 3679759"/>
                <a:gd name="connsiteX3" fmla="*/ 2671252 w 2671252"/>
                <a:gd name="connsiteY3" fmla="*/ 3679759 h 3679759"/>
                <a:gd name="connsiteX4" fmla="*/ 0 w 2671252"/>
                <a:gd name="connsiteY4" fmla="*/ 3679759 h 3679759"/>
                <a:gd name="connsiteX5" fmla="*/ 1026 w 2671252"/>
                <a:gd name="connsiteY5" fmla="*/ 3661054 h 3679759"/>
                <a:gd name="connsiteX6" fmla="*/ 229285 w 2671252"/>
                <a:gd name="connsiteY6" fmla="*/ 3351053 h 3679759"/>
                <a:gd name="connsiteX7" fmla="*/ 644799 w 2671252"/>
                <a:gd name="connsiteY7" fmla="*/ 3037472 h 3679759"/>
                <a:gd name="connsiteX8" fmla="*/ 863278 w 2671252"/>
                <a:gd name="connsiteY8" fmla="*/ 2304444 h 3679759"/>
                <a:gd name="connsiteX9" fmla="*/ 1796172 w 2671252"/>
                <a:gd name="connsiteY9" fmla="*/ 1706764 h 3679759"/>
                <a:gd name="connsiteX10" fmla="*/ 2050841 w 2671252"/>
                <a:gd name="connsiteY10" fmla="*/ 1083623 h 3679759"/>
                <a:gd name="connsiteX11" fmla="*/ 2167453 w 2671252"/>
                <a:gd name="connsiteY11" fmla="*/ 410898 h 3679759"/>
                <a:gd name="connsiteX12" fmla="*/ 2592495 w 2671252"/>
                <a:gd name="connsiteY12" fmla="*/ 77 h 367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1252" h="3679759">
                  <a:moveTo>
                    <a:pt x="2592495" y="77"/>
                  </a:moveTo>
                  <a:cubicBezTo>
                    <a:pt x="2608040" y="475"/>
                    <a:pt x="2623720" y="2438"/>
                    <a:pt x="2639491" y="6111"/>
                  </a:cubicBezTo>
                  <a:lnTo>
                    <a:pt x="2671252" y="16999"/>
                  </a:lnTo>
                  <a:lnTo>
                    <a:pt x="2671252" y="3679759"/>
                  </a:lnTo>
                  <a:lnTo>
                    <a:pt x="0" y="3679759"/>
                  </a:lnTo>
                  <a:lnTo>
                    <a:pt x="1026" y="3661054"/>
                  </a:lnTo>
                  <a:cubicBezTo>
                    <a:pt x="21696" y="3538498"/>
                    <a:pt x="121721" y="3424423"/>
                    <a:pt x="229285" y="3351053"/>
                  </a:cubicBezTo>
                  <a:cubicBezTo>
                    <a:pt x="374045" y="3251887"/>
                    <a:pt x="545612" y="3180862"/>
                    <a:pt x="644799" y="3037472"/>
                  </a:cubicBezTo>
                  <a:cubicBezTo>
                    <a:pt x="790898" y="2827078"/>
                    <a:pt x="733263" y="2526898"/>
                    <a:pt x="863278" y="2304444"/>
                  </a:cubicBezTo>
                  <a:cubicBezTo>
                    <a:pt x="1052270" y="1980142"/>
                    <a:pt x="1530780" y="1970761"/>
                    <a:pt x="1796172" y="1706764"/>
                  </a:cubicBezTo>
                  <a:cubicBezTo>
                    <a:pt x="1958356" y="1545953"/>
                    <a:pt x="2021353" y="1310098"/>
                    <a:pt x="2050841" y="1083623"/>
                  </a:cubicBezTo>
                  <a:cubicBezTo>
                    <a:pt x="2081670" y="857147"/>
                    <a:pt x="2088372" y="625312"/>
                    <a:pt x="2167453" y="410898"/>
                  </a:cubicBezTo>
                  <a:cubicBezTo>
                    <a:pt x="2238828" y="215915"/>
                    <a:pt x="2405954" y="-4697"/>
                    <a:pt x="2592495" y="77"/>
                  </a:cubicBezTo>
                  <a:close/>
                </a:path>
              </a:pathLst>
            </a:custGeom>
            <a:solidFill>
              <a:schemeClr val="bg1"/>
            </a:solidFill>
            <a:ln>
              <a:noFill/>
            </a:ln>
            <a:effectLst>
              <a:outerShdw blurRad="254000" dist="38100" dir="10800000" algn="r"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13" name="Freeform: Shape 12">
              <a:extLst>
                <a:ext uri="{FF2B5EF4-FFF2-40B4-BE49-F238E27FC236}">
                  <a16:creationId xmlns:a16="http://schemas.microsoft.com/office/drawing/2014/main" id="{3FC316C0-7A76-4E37-8DC3-05EBD5ECE635}"/>
                </a:ext>
              </a:extLst>
            </p:cNvPr>
            <p:cNvSpPr>
              <a:spLocks/>
            </p:cNvSpPr>
            <p:nvPr userDrawn="1"/>
          </p:nvSpPr>
          <p:spPr bwMode="auto">
            <a:xfrm>
              <a:off x="10287281" y="4201596"/>
              <a:ext cx="1904719" cy="2656404"/>
            </a:xfrm>
            <a:custGeom>
              <a:avLst/>
              <a:gdLst>
                <a:gd name="connsiteX0" fmla="*/ 1882686 w 1904719"/>
                <a:gd name="connsiteY0" fmla="*/ 1761 h 2656404"/>
                <a:gd name="connsiteX1" fmla="*/ 1904719 w 1904719"/>
                <a:gd name="connsiteY1" fmla="*/ 7270 h 2656404"/>
                <a:gd name="connsiteX2" fmla="*/ 1904719 w 1904719"/>
                <a:gd name="connsiteY2" fmla="*/ 2656404 h 2656404"/>
                <a:gd name="connsiteX3" fmla="*/ 3078 w 1904719"/>
                <a:gd name="connsiteY3" fmla="*/ 2656404 h 2656404"/>
                <a:gd name="connsiteX4" fmla="*/ 717 w 1904719"/>
                <a:gd name="connsiteY4" fmla="*/ 2638139 h 2656404"/>
                <a:gd name="connsiteX5" fmla="*/ 1406 w 1904719"/>
                <a:gd name="connsiteY5" fmla="*/ 2564012 h 2656404"/>
                <a:gd name="connsiteX6" fmla="*/ 631977 w 1904719"/>
                <a:gd name="connsiteY6" fmla="*/ 1489687 h 2656404"/>
                <a:gd name="connsiteX7" fmla="*/ 1142019 w 1904719"/>
                <a:gd name="connsiteY7" fmla="*/ 1150195 h 2656404"/>
                <a:gd name="connsiteX8" fmla="*/ 1350739 w 1904719"/>
                <a:gd name="connsiteY8" fmla="*/ 646100 h 2656404"/>
                <a:gd name="connsiteX9" fmla="*/ 1800517 w 1904719"/>
                <a:gd name="connsiteY9" fmla="*/ 3856 h 2656404"/>
                <a:gd name="connsiteX10" fmla="*/ 1882686 w 1904719"/>
                <a:gd name="connsiteY10" fmla="*/ 1761 h 2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719" h="2656404">
                  <a:moveTo>
                    <a:pt x="1882686" y="1761"/>
                  </a:moveTo>
                  <a:lnTo>
                    <a:pt x="1904719" y="7270"/>
                  </a:lnTo>
                  <a:lnTo>
                    <a:pt x="1904719" y="2656404"/>
                  </a:lnTo>
                  <a:lnTo>
                    <a:pt x="3078" y="2656404"/>
                  </a:lnTo>
                  <a:lnTo>
                    <a:pt x="717" y="2638139"/>
                  </a:lnTo>
                  <a:cubicBezTo>
                    <a:pt x="-523" y="2613246"/>
                    <a:pt x="-64" y="2588262"/>
                    <a:pt x="1406" y="2564012"/>
                  </a:cubicBezTo>
                  <a:cubicBezTo>
                    <a:pt x="24924" y="2133400"/>
                    <a:pt x="267451" y="1718955"/>
                    <a:pt x="631977" y="1489687"/>
                  </a:cubicBezTo>
                  <a:cubicBezTo>
                    <a:pt x="805421" y="1379462"/>
                    <a:pt x="1008262" y="1305979"/>
                    <a:pt x="1142019" y="1150195"/>
                  </a:cubicBezTo>
                  <a:cubicBezTo>
                    <a:pt x="1261078" y="1010576"/>
                    <a:pt x="1306644" y="825399"/>
                    <a:pt x="1350739" y="646100"/>
                  </a:cubicBezTo>
                  <a:cubicBezTo>
                    <a:pt x="1409534" y="405075"/>
                    <a:pt x="1505075" y="49416"/>
                    <a:pt x="1800517" y="3856"/>
                  </a:cubicBezTo>
                  <a:cubicBezTo>
                    <a:pt x="1829547" y="-553"/>
                    <a:pt x="1856923" y="-1081"/>
                    <a:pt x="1882686" y="1761"/>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grpSp>
      <p:sp>
        <p:nvSpPr>
          <p:cNvPr id="2" name="Title 1">
            <a:extLst>
              <a:ext uri="{FF2B5EF4-FFF2-40B4-BE49-F238E27FC236}">
                <a16:creationId xmlns:a16="http://schemas.microsoft.com/office/drawing/2014/main" id="{65A9FB89-1DD7-4639-9CBD-47DD2371C938}"/>
              </a:ext>
            </a:extLst>
          </p:cNvPr>
          <p:cNvSpPr>
            <a:spLocks noGrp="1"/>
          </p:cNvSpPr>
          <p:nvPr userDrawn="1">
            <p:ph type="title"/>
          </p:nvPr>
        </p:nvSpPr>
        <p:spPr>
          <a:xfrm>
            <a:off x="1638300" y="3460416"/>
            <a:ext cx="8915400" cy="1482360"/>
          </a:xfrm>
        </p:spPr>
        <p:txBody>
          <a:bodyPr anchor="t"/>
          <a:lstStyle>
            <a:lvl1pPr>
              <a:defRPr sz="4800"/>
            </a:lvl1pPr>
          </a:lstStyle>
          <a:p>
            <a:r>
              <a:rPr lang="en-US"/>
              <a:t>Click to edit Master title style</a:t>
            </a:r>
          </a:p>
        </p:txBody>
      </p:sp>
      <p:pic>
        <p:nvPicPr>
          <p:cNvPr id="16" name="Picture 15" descr="Shape&#10;&#10;Description automatically generated with medium confidence">
            <a:extLst>
              <a:ext uri="{FF2B5EF4-FFF2-40B4-BE49-F238E27FC236}">
                <a16:creationId xmlns:a16="http://schemas.microsoft.com/office/drawing/2014/main" id="{259B3CD1-3721-4386-8A35-DB5162D37338}"/>
              </a:ext>
            </a:extLst>
          </p:cNvPr>
          <p:cNvPicPr>
            <a:picLocks noChangeAspect="1"/>
          </p:cNvPicPr>
          <p:nvPr userDrawn="1"/>
        </p:nvPicPr>
        <p:blipFill>
          <a:blip r:embed="rId2"/>
          <a:stretch>
            <a:fillRect/>
          </a:stretch>
        </p:blipFill>
        <p:spPr>
          <a:xfrm>
            <a:off x="1993900" y="1937738"/>
            <a:ext cx="8204200" cy="1516662"/>
          </a:xfrm>
          <a:prstGeom prst="rect">
            <a:avLst/>
          </a:prstGeom>
        </p:spPr>
      </p:pic>
    </p:spTree>
    <p:extLst>
      <p:ext uri="{BB962C8B-B14F-4D97-AF65-F5344CB8AC3E}">
        <p14:creationId xmlns:p14="http://schemas.microsoft.com/office/powerpoint/2010/main" val="902375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9_Custom Layout">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D2688C0-C8C8-440B-A126-7CBF21578A89}"/>
              </a:ext>
            </a:extLst>
          </p:cNvPr>
          <p:cNvSpPr>
            <a:spLocks/>
          </p:cNvSpPr>
          <p:nvPr userDrawn="1"/>
        </p:nvSpPr>
        <p:spPr bwMode="auto">
          <a:xfrm flipH="1" flipV="1">
            <a:off x="9893299" y="2772892"/>
            <a:ext cx="2298699" cy="4085107"/>
          </a:xfrm>
          <a:custGeom>
            <a:avLst/>
            <a:gdLst>
              <a:gd name="connsiteX0" fmla="*/ 0 w 3803803"/>
              <a:gd name="connsiteY0" fmla="*/ 0 h 6851650"/>
              <a:gd name="connsiteX1" fmla="*/ 268752 w 3803803"/>
              <a:gd name="connsiteY1" fmla="*/ 0 h 6851650"/>
              <a:gd name="connsiteX2" fmla="*/ 3712588 w 3803803"/>
              <a:gd name="connsiteY2" fmla="*/ 0 h 6851650"/>
              <a:gd name="connsiteX3" fmla="*/ 3799030 w 3803803"/>
              <a:gd name="connsiteY3" fmla="*/ 1027748 h 6851650"/>
              <a:gd name="connsiteX4" fmla="*/ 3237945 w 3803803"/>
              <a:gd name="connsiteY4" fmla="*/ 2141141 h 6851650"/>
              <a:gd name="connsiteX5" fmla="*/ 2277656 w 3803803"/>
              <a:gd name="connsiteY5" fmla="*/ 2880231 h 6851650"/>
              <a:gd name="connsiteX6" fmla="*/ 1688281 w 3803803"/>
              <a:gd name="connsiteY6" fmla="*/ 5138738 h 6851650"/>
              <a:gd name="connsiteX7" fmla="*/ 669841 w 3803803"/>
              <a:gd name="connsiteY7" fmla="*/ 6090356 h 6851650"/>
              <a:gd name="connsiteX8" fmla="*/ 56890 w 3803803"/>
              <a:gd name="connsiteY8" fmla="*/ 6851650 h 6851650"/>
              <a:gd name="connsiteX9" fmla="*/ 0 w 3803803"/>
              <a:gd name="connsiteY9"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803" h="6851650">
                <a:moveTo>
                  <a:pt x="0" y="0"/>
                </a:moveTo>
                <a:lnTo>
                  <a:pt x="268752" y="0"/>
                </a:lnTo>
                <a:cubicBezTo>
                  <a:pt x="3712588" y="0"/>
                  <a:pt x="3712588" y="0"/>
                  <a:pt x="3712588" y="0"/>
                </a:cubicBezTo>
                <a:cubicBezTo>
                  <a:pt x="3786457" y="217286"/>
                  <a:pt x="3816318" y="799359"/>
                  <a:pt x="3799030" y="1027748"/>
                </a:cubicBezTo>
                <a:cubicBezTo>
                  <a:pt x="3762882" y="1452804"/>
                  <a:pt x="3556993" y="1862000"/>
                  <a:pt x="3237945" y="2141141"/>
                </a:cubicBezTo>
                <a:cubicBezTo>
                  <a:pt x="2931470" y="2407594"/>
                  <a:pt x="2529123" y="2561439"/>
                  <a:pt x="2277656" y="2880231"/>
                </a:cubicBezTo>
                <a:cubicBezTo>
                  <a:pt x="1792011" y="3497196"/>
                  <a:pt x="2068624" y="4450401"/>
                  <a:pt x="1688281" y="5138738"/>
                </a:cubicBezTo>
                <a:cubicBezTo>
                  <a:pt x="1461961" y="5549520"/>
                  <a:pt x="1036039" y="5800112"/>
                  <a:pt x="669841" y="6090356"/>
                </a:cubicBezTo>
                <a:cubicBezTo>
                  <a:pt x="413659" y="6293368"/>
                  <a:pt x="168479" y="6553477"/>
                  <a:pt x="56890" y="6851650"/>
                </a:cubicBezTo>
                <a:lnTo>
                  <a:pt x="0" y="6851650"/>
                </a:lnTo>
                <a:close/>
              </a:path>
            </a:pathLst>
          </a:custGeom>
          <a:solidFill>
            <a:schemeClr val="bg1"/>
          </a:solidFill>
          <a:ln>
            <a:noFill/>
          </a:ln>
          <a:effectLst>
            <a:outerShdw blurRad="254000" dist="38100" dir="2700000" algn="tl"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12" name="Freeform: Shape 11">
            <a:extLst>
              <a:ext uri="{FF2B5EF4-FFF2-40B4-BE49-F238E27FC236}">
                <a16:creationId xmlns:a16="http://schemas.microsoft.com/office/drawing/2014/main" id="{4704BDBA-289D-4520-A42A-E62241C7662B}"/>
              </a:ext>
            </a:extLst>
          </p:cNvPr>
          <p:cNvSpPr>
            <a:spLocks/>
          </p:cNvSpPr>
          <p:nvPr userDrawn="1"/>
        </p:nvSpPr>
        <p:spPr bwMode="auto">
          <a:xfrm flipH="1" flipV="1">
            <a:off x="0" y="0"/>
            <a:ext cx="2671252" cy="3679759"/>
          </a:xfrm>
          <a:custGeom>
            <a:avLst/>
            <a:gdLst>
              <a:gd name="connsiteX0" fmla="*/ 2592495 w 2671252"/>
              <a:gd name="connsiteY0" fmla="*/ 77 h 3679759"/>
              <a:gd name="connsiteX1" fmla="*/ 2639491 w 2671252"/>
              <a:gd name="connsiteY1" fmla="*/ 6111 h 3679759"/>
              <a:gd name="connsiteX2" fmla="*/ 2671252 w 2671252"/>
              <a:gd name="connsiteY2" fmla="*/ 16999 h 3679759"/>
              <a:gd name="connsiteX3" fmla="*/ 2671252 w 2671252"/>
              <a:gd name="connsiteY3" fmla="*/ 3679759 h 3679759"/>
              <a:gd name="connsiteX4" fmla="*/ 0 w 2671252"/>
              <a:gd name="connsiteY4" fmla="*/ 3679759 h 3679759"/>
              <a:gd name="connsiteX5" fmla="*/ 1026 w 2671252"/>
              <a:gd name="connsiteY5" fmla="*/ 3661054 h 3679759"/>
              <a:gd name="connsiteX6" fmla="*/ 229285 w 2671252"/>
              <a:gd name="connsiteY6" fmla="*/ 3351053 h 3679759"/>
              <a:gd name="connsiteX7" fmla="*/ 644799 w 2671252"/>
              <a:gd name="connsiteY7" fmla="*/ 3037472 h 3679759"/>
              <a:gd name="connsiteX8" fmla="*/ 863278 w 2671252"/>
              <a:gd name="connsiteY8" fmla="*/ 2304444 h 3679759"/>
              <a:gd name="connsiteX9" fmla="*/ 1796172 w 2671252"/>
              <a:gd name="connsiteY9" fmla="*/ 1706764 h 3679759"/>
              <a:gd name="connsiteX10" fmla="*/ 2050841 w 2671252"/>
              <a:gd name="connsiteY10" fmla="*/ 1083623 h 3679759"/>
              <a:gd name="connsiteX11" fmla="*/ 2167453 w 2671252"/>
              <a:gd name="connsiteY11" fmla="*/ 410898 h 3679759"/>
              <a:gd name="connsiteX12" fmla="*/ 2592495 w 2671252"/>
              <a:gd name="connsiteY12" fmla="*/ 77 h 367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1252" h="3679759">
                <a:moveTo>
                  <a:pt x="2592495" y="77"/>
                </a:moveTo>
                <a:cubicBezTo>
                  <a:pt x="2608040" y="475"/>
                  <a:pt x="2623720" y="2438"/>
                  <a:pt x="2639491" y="6111"/>
                </a:cubicBezTo>
                <a:lnTo>
                  <a:pt x="2671252" y="16999"/>
                </a:lnTo>
                <a:lnTo>
                  <a:pt x="2671252" y="3679759"/>
                </a:lnTo>
                <a:lnTo>
                  <a:pt x="0" y="3679759"/>
                </a:lnTo>
                <a:lnTo>
                  <a:pt x="1026" y="3661054"/>
                </a:lnTo>
                <a:cubicBezTo>
                  <a:pt x="21696" y="3538498"/>
                  <a:pt x="121721" y="3424423"/>
                  <a:pt x="229285" y="3351053"/>
                </a:cubicBezTo>
                <a:cubicBezTo>
                  <a:pt x="374045" y="3251887"/>
                  <a:pt x="545612" y="3180862"/>
                  <a:pt x="644799" y="3037472"/>
                </a:cubicBezTo>
                <a:cubicBezTo>
                  <a:pt x="790898" y="2827078"/>
                  <a:pt x="733263" y="2526898"/>
                  <a:pt x="863278" y="2304444"/>
                </a:cubicBezTo>
                <a:cubicBezTo>
                  <a:pt x="1052270" y="1980142"/>
                  <a:pt x="1530780" y="1970761"/>
                  <a:pt x="1796172" y="1706764"/>
                </a:cubicBezTo>
                <a:cubicBezTo>
                  <a:pt x="1958356" y="1545953"/>
                  <a:pt x="2021353" y="1310098"/>
                  <a:pt x="2050841" y="1083623"/>
                </a:cubicBezTo>
                <a:cubicBezTo>
                  <a:pt x="2081670" y="857147"/>
                  <a:pt x="2088372" y="625312"/>
                  <a:pt x="2167453" y="410898"/>
                </a:cubicBezTo>
                <a:cubicBezTo>
                  <a:pt x="2238828" y="215915"/>
                  <a:pt x="2405954" y="-4697"/>
                  <a:pt x="2592495" y="77"/>
                </a:cubicBezTo>
                <a:close/>
              </a:path>
            </a:pathLst>
          </a:custGeom>
          <a:solidFill>
            <a:schemeClr val="bg1"/>
          </a:solidFill>
          <a:ln>
            <a:noFill/>
          </a:ln>
          <a:effectLst>
            <a:outerShdw blurRad="254000" dist="38100" dir="10800000" algn="r"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4" name="Picture Placeholder 3">
            <a:extLst>
              <a:ext uri="{FF2B5EF4-FFF2-40B4-BE49-F238E27FC236}">
                <a16:creationId xmlns:a16="http://schemas.microsoft.com/office/drawing/2014/main" id="{C37F9FB7-240A-44B3-95AB-DA737B642BA9}"/>
              </a:ext>
            </a:extLst>
          </p:cNvPr>
          <p:cNvSpPr>
            <a:spLocks noGrp="1"/>
          </p:cNvSpPr>
          <p:nvPr userDrawn="1">
            <p:ph type="pic" sz="quarter" idx="10"/>
          </p:nvPr>
        </p:nvSpPr>
        <p:spPr>
          <a:xfrm>
            <a:off x="533400" y="482600"/>
            <a:ext cx="11125200" cy="5892800"/>
          </a:xfrm>
        </p:spPr>
        <p:txBody>
          <a:bodyPr/>
          <a:lstStyle>
            <a:lvl1pPr algn="ctr">
              <a:defRPr/>
            </a:lvl1pPr>
          </a:lstStyle>
          <a:p>
            <a:endParaRPr lang="en-US"/>
          </a:p>
        </p:txBody>
      </p:sp>
      <p:sp>
        <p:nvSpPr>
          <p:cNvPr id="2" name="Title 1">
            <a:extLst>
              <a:ext uri="{FF2B5EF4-FFF2-40B4-BE49-F238E27FC236}">
                <a16:creationId xmlns:a16="http://schemas.microsoft.com/office/drawing/2014/main" id="{65A9FB89-1DD7-4639-9CBD-47DD2371C938}"/>
              </a:ext>
            </a:extLst>
          </p:cNvPr>
          <p:cNvSpPr>
            <a:spLocks noGrp="1"/>
          </p:cNvSpPr>
          <p:nvPr userDrawn="1">
            <p:ph type="title"/>
          </p:nvPr>
        </p:nvSpPr>
        <p:spPr>
          <a:xfrm>
            <a:off x="2135582" y="2687821"/>
            <a:ext cx="7920836" cy="1482360"/>
          </a:xfrm>
        </p:spPr>
        <p:txBody>
          <a:bodyPr/>
          <a:lstStyle>
            <a:lvl1pPr>
              <a:defRPr sz="4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988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Freeform: Shape 18">
            <a:extLst>
              <a:ext uri="{FF2B5EF4-FFF2-40B4-BE49-F238E27FC236}">
                <a16:creationId xmlns:a16="http://schemas.microsoft.com/office/drawing/2014/main" id="{3C9D182C-4BE0-479C-A7FF-0D16DE34229C}"/>
              </a:ext>
            </a:extLst>
          </p:cNvPr>
          <p:cNvSpPr>
            <a:spLocks/>
          </p:cNvSpPr>
          <p:nvPr/>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3" name="Freeform: Shape 6">
            <a:extLst>
              <a:ext uri="{FF2B5EF4-FFF2-40B4-BE49-F238E27FC236}">
                <a16:creationId xmlns:a16="http://schemas.microsoft.com/office/drawing/2014/main" id="{55012536-3E39-4FC4-908E-E1E182DABB4D}"/>
              </a:ext>
            </a:extLst>
          </p:cNvPr>
          <p:cNvSpPr>
            <a:spLocks/>
          </p:cNvSpPr>
          <p:nvPr/>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4" name="Freeform: Shape 17">
            <a:extLst>
              <a:ext uri="{FF2B5EF4-FFF2-40B4-BE49-F238E27FC236}">
                <a16:creationId xmlns:a16="http://schemas.microsoft.com/office/drawing/2014/main" id="{F49E756F-CC75-41D7-AE26-C1E0B01C9B90}"/>
              </a:ext>
            </a:extLst>
          </p:cNvPr>
          <p:cNvSpPr>
            <a:spLocks/>
          </p:cNvSpPr>
          <p:nvPr/>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571500" y="1242369"/>
            <a:ext cx="11049000" cy="4770242"/>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88993-4123-435E-9381-9AA8118EA2CE}"/>
              </a:ext>
            </a:extLst>
          </p:cNvPr>
          <p:cNvSpPr>
            <a:spLocks noGrp="1"/>
          </p:cNvSpPr>
          <p:nvPr userDrawn="1">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C9E67ACB-79E0-4CD2-82C5-30A3128ABEB4}"/>
              </a:ext>
            </a:extLst>
          </p:cNvPr>
          <p:cNvSpPr>
            <a:spLocks noGrp="1"/>
          </p:cNvSpPr>
          <p:nvPr userDrawn="1">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userDrawn="1">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userDrawn="1">
            <p:ph type="body" sz="quarter" idx="12"/>
          </p:nvPr>
        </p:nvSpPr>
        <p:spPr>
          <a:xfrm>
            <a:off x="838200" y="1929369"/>
            <a:ext cx="10515600" cy="3802545"/>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userDrawn="1">
            <p:ph type="body" sz="quarter" idx="13"/>
          </p:nvPr>
        </p:nvSpPr>
        <p:spPr>
          <a:xfrm>
            <a:off x="838200" y="1494461"/>
            <a:ext cx="10515600" cy="396980"/>
          </a:xfrm>
        </p:spPr>
        <p:txBody>
          <a:bodyPr anchor="ctr">
            <a:normAutofit/>
          </a:bodyPr>
          <a:lstStyle>
            <a:lvl1pPr algn="l">
              <a:defRPr sz="1800" b="1"/>
            </a:lvl1pPr>
          </a:lstStyle>
          <a:p>
            <a:pPr lvl="0"/>
            <a:r>
              <a:rPr lang="en-US" dirty="0"/>
              <a:t>Click to edit Master text</a:t>
            </a:r>
          </a:p>
        </p:txBody>
      </p:sp>
      <p:sp>
        <p:nvSpPr>
          <p:cNvPr id="15" name="Freeform: Shape 14">
            <a:extLst>
              <a:ext uri="{FF2B5EF4-FFF2-40B4-BE49-F238E27FC236}">
                <a16:creationId xmlns:a16="http://schemas.microsoft.com/office/drawing/2014/main" id="{A478DBD9-B150-4779-A633-2CE846F6C7CF}"/>
              </a:ext>
            </a:extLst>
          </p:cNvPr>
          <p:cNvSpPr>
            <a:spLocks/>
          </p:cNvSpPr>
          <p:nvPr/>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Tree>
    <p:extLst>
      <p:ext uri="{BB962C8B-B14F-4D97-AF65-F5344CB8AC3E}">
        <p14:creationId xmlns:p14="http://schemas.microsoft.com/office/powerpoint/2010/main" val="292830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0" y="581025"/>
            <a:ext cx="11620500" cy="5216630"/>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0" y="581024"/>
            <a:ext cx="5410195" cy="5216631"/>
          </a:xfrm>
          <a:noFill/>
          <a:ln>
            <a:noFill/>
          </a:ln>
        </p:spPr>
        <p:txBody>
          <a:bodyPr/>
          <a:lstStyle>
            <a:lvl1pPr>
              <a:defRPr lang="en-US"/>
            </a:lvl1pPr>
          </a:lstStyle>
          <a:p>
            <a:endParaRPr lang="en-US" dirty="0"/>
          </a:p>
        </p:txBody>
      </p:sp>
      <p:sp>
        <p:nvSpPr>
          <p:cNvPr id="13" name="Freeform: Shape 12">
            <a:extLst>
              <a:ext uri="{FF2B5EF4-FFF2-40B4-BE49-F238E27FC236}">
                <a16:creationId xmlns:a16="http://schemas.microsoft.com/office/drawing/2014/main" id="{F5CF0954-B6D1-49FC-A3E1-7871E9931792}"/>
              </a:ext>
            </a:extLst>
          </p:cNvPr>
          <p:cNvSpPr>
            <a:spLocks/>
          </p:cNvSpPr>
          <p:nvPr userDrawn="1"/>
        </p:nvSpPr>
        <p:spPr bwMode="auto">
          <a:xfrm rot="4058928">
            <a:off x="4638193" y="5471789"/>
            <a:ext cx="1810669" cy="1700132"/>
          </a:xfrm>
          <a:custGeom>
            <a:avLst/>
            <a:gdLst>
              <a:gd name="connsiteX0" fmla="*/ 0 w 1810669"/>
              <a:gd name="connsiteY0" fmla="*/ 621975 h 1700132"/>
              <a:gd name="connsiteX1" fmla="*/ 11660 w 1810669"/>
              <a:gd name="connsiteY1" fmla="*/ 617648 h 1700132"/>
              <a:gd name="connsiteX2" fmla="*/ 259609 w 1810669"/>
              <a:gd name="connsiteY2" fmla="*/ 582295 h 1700132"/>
              <a:gd name="connsiteX3" fmla="*/ 263954 w 1810669"/>
              <a:gd name="connsiteY3" fmla="*/ 582295 h 1700132"/>
              <a:gd name="connsiteX4" fmla="*/ 551746 w 1810669"/>
              <a:gd name="connsiteY4" fmla="*/ 593245 h 1700132"/>
              <a:gd name="connsiteX5" fmla="*/ 989824 w 1810669"/>
              <a:gd name="connsiteY5" fmla="*/ 465758 h 1700132"/>
              <a:gd name="connsiteX6" fmla="*/ 1335123 w 1810669"/>
              <a:gd name="connsiteY6" fmla="*/ 88772 h 1700132"/>
              <a:gd name="connsiteX7" fmla="*/ 1587389 w 1810669"/>
              <a:gd name="connsiteY7" fmla="*/ 0 h 1700132"/>
              <a:gd name="connsiteX8" fmla="*/ 1743126 w 1810669"/>
              <a:gd name="connsiteY8" fmla="*/ 27955 h 1700132"/>
              <a:gd name="connsiteX9" fmla="*/ 1810669 w 1810669"/>
              <a:gd name="connsiteY9" fmla="*/ 58101 h 1700132"/>
              <a:gd name="connsiteX10" fmla="*/ 1135509 w 1810669"/>
              <a:gd name="connsiteY10" fmla="*/ 1700132 h 1700132"/>
              <a:gd name="connsiteX11" fmla="*/ 1135506 w 1810669"/>
              <a:gd name="connsiteY11" fmla="*/ 1700131 h 1700132"/>
              <a:gd name="connsiteX12" fmla="*/ 1350496 w 1810669"/>
              <a:gd name="connsiteY12" fmla="*/ 117726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0669" h="1700132">
                <a:moveTo>
                  <a:pt x="0" y="621975"/>
                </a:moveTo>
                <a:lnTo>
                  <a:pt x="11660" y="617648"/>
                </a:lnTo>
                <a:cubicBezTo>
                  <a:pt x="92646" y="593031"/>
                  <a:pt x="178260" y="582295"/>
                  <a:pt x="259609" y="582295"/>
                </a:cubicBezTo>
                <a:lnTo>
                  <a:pt x="263954" y="582295"/>
                </a:lnTo>
                <a:cubicBezTo>
                  <a:pt x="356988" y="582295"/>
                  <a:pt x="454367" y="593245"/>
                  <a:pt x="551746" y="593245"/>
                </a:cubicBezTo>
                <a:cubicBezTo>
                  <a:pt x="706632" y="593245"/>
                  <a:pt x="857173" y="571150"/>
                  <a:pt x="989824" y="465758"/>
                </a:cubicBezTo>
                <a:cubicBezTo>
                  <a:pt x="1118129" y="365841"/>
                  <a:pt x="1202218" y="194164"/>
                  <a:pt x="1335123" y="88772"/>
                </a:cubicBezTo>
                <a:cubicBezTo>
                  <a:pt x="1410266" y="27765"/>
                  <a:pt x="1498700" y="0"/>
                  <a:pt x="1587389" y="0"/>
                </a:cubicBezTo>
                <a:cubicBezTo>
                  <a:pt x="1639401" y="0"/>
                  <a:pt x="1691957" y="9691"/>
                  <a:pt x="1743126" y="27955"/>
                </a:cubicBezTo>
                <a:lnTo>
                  <a:pt x="1810669" y="58101"/>
                </a:lnTo>
                <a:lnTo>
                  <a:pt x="1135509" y="1700132"/>
                </a:lnTo>
                <a:lnTo>
                  <a:pt x="1135506" y="1700131"/>
                </a:lnTo>
                <a:lnTo>
                  <a:pt x="1350496" y="1177264"/>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1" name="Freeform: Shape 10">
            <a:extLst>
              <a:ext uri="{FF2B5EF4-FFF2-40B4-BE49-F238E27FC236}">
                <a16:creationId xmlns:a16="http://schemas.microsoft.com/office/drawing/2014/main" id="{F6161D0D-AED8-49B1-9503-633EBA093B84}"/>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5772150" y="1358239"/>
            <a:ext cx="5581650" cy="4064661"/>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p:ph type="body" sz="quarter" idx="13"/>
          </p:nvPr>
        </p:nvSpPr>
        <p:spPr>
          <a:xfrm>
            <a:off x="5772150" y="950530"/>
            <a:ext cx="5581650" cy="396980"/>
          </a:xfrm>
        </p:spPr>
        <p:txBody>
          <a:bodyPr anchor="ctr">
            <a:normAutofit/>
          </a:bodyPr>
          <a:lstStyle>
            <a:lvl1pPr algn="l">
              <a:defRPr sz="1800" b="1"/>
            </a:lvl1pPr>
          </a:lstStyle>
          <a:p>
            <a:pPr lvl="0"/>
            <a:r>
              <a:rPr lang="en-US" dirty="0"/>
              <a:t>Click to edit Master text</a:t>
            </a:r>
          </a:p>
        </p:txBody>
      </p:sp>
      <p:sp>
        <p:nvSpPr>
          <p:cNvPr id="14" name="Freeform: Shape 17">
            <a:extLst>
              <a:ext uri="{FF2B5EF4-FFF2-40B4-BE49-F238E27FC236}">
                <a16:creationId xmlns:a16="http://schemas.microsoft.com/office/drawing/2014/main" id="{5EDB9E25-EEF6-4131-810C-BDF376232E58}"/>
              </a:ext>
            </a:extLst>
          </p:cNvPr>
          <p:cNvSpPr>
            <a:spLocks/>
          </p:cNvSpPr>
          <p:nvPr userDrawn="1"/>
        </p:nvSpPr>
        <p:spPr bwMode="auto">
          <a:xfrm rot="5400000" flipH="1">
            <a:off x="5526949" y="-116750"/>
            <a:ext cx="939799" cy="1173302"/>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2EE88993-4123-435E-9381-9AA8118EA2CE}"/>
              </a:ext>
            </a:extLst>
          </p:cNvPr>
          <p:cNvSpPr>
            <a:spLocks noGrp="1"/>
          </p:cNvSpPr>
          <p:nvPr>
            <p:ph type="title"/>
          </p:nvPr>
        </p:nvSpPr>
        <p:spPr>
          <a:xfrm>
            <a:off x="671509" y="1149020"/>
            <a:ext cx="4067175" cy="1724654"/>
          </a:xfrm>
          <a:solidFill>
            <a:schemeClr val="bg1">
              <a:lumMod val="95000"/>
              <a:alpha val="50000"/>
            </a:schemeClr>
          </a:solidFill>
          <a:ln>
            <a:noFill/>
          </a:ln>
        </p:spPr>
        <p:txBody>
          <a:bodyPr/>
          <a:lstStyle>
            <a:lvl1pPr algn="l">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45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Freeform: Shape 18">
            <a:extLst>
              <a:ext uri="{FF2B5EF4-FFF2-40B4-BE49-F238E27FC236}">
                <a16:creationId xmlns:a16="http://schemas.microsoft.com/office/drawing/2014/main" id="{1C8B8A3C-51A4-4F2B-8795-A3C930170B15}"/>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6" name="Freeform: Shape 6">
            <a:extLst>
              <a:ext uri="{FF2B5EF4-FFF2-40B4-BE49-F238E27FC236}">
                <a16:creationId xmlns:a16="http://schemas.microsoft.com/office/drawing/2014/main" id="{927F9E8D-1668-4290-9493-D6B5D40BD040}"/>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7" name="Freeform: Shape 17">
            <a:extLst>
              <a:ext uri="{FF2B5EF4-FFF2-40B4-BE49-F238E27FC236}">
                <a16:creationId xmlns:a16="http://schemas.microsoft.com/office/drawing/2014/main" id="{35ED7D06-A34C-4C10-BF8E-08E8664F5031}"/>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8" name="Freeform: Shape 17">
            <a:extLst>
              <a:ext uri="{FF2B5EF4-FFF2-40B4-BE49-F238E27FC236}">
                <a16:creationId xmlns:a16="http://schemas.microsoft.com/office/drawing/2014/main" id="{90EDEF9F-3CBF-46D3-9A79-39385AE4F3FC}"/>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p:ph type="body" sz="quarter" idx="13"/>
          </p:nvPr>
        </p:nvSpPr>
        <p:spPr>
          <a:xfrm>
            <a:off x="1093789" y="2199159"/>
            <a:ext cx="4589462" cy="396980"/>
          </a:xfrm>
        </p:spPr>
        <p:txBody>
          <a:bodyPr anchor="ctr">
            <a:normAutofit/>
          </a:bodyPr>
          <a:lstStyle>
            <a:lvl1pPr algn="l">
              <a:defRPr sz="1800" b="1"/>
            </a:lvl1pPr>
          </a:lstStyle>
          <a:p>
            <a:pPr lvl="0"/>
            <a:r>
              <a:rPr lang="en-US" dirty="0"/>
              <a:t>Click to edit Master text</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B05CA6F7-F452-4B6F-9C80-B74C0E699961}"/>
              </a:ext>
            </a:extLst>
          </p:cNvPr>
          <p:cNvSpPr>
            <a:spLocks noGrp="1"/>
          </p:cNvSpPr>
          <p:nvPr>
            <p:ph type="body" sz="quarter" idx="16"/>
          </p:nvPr>
        </p:nvSpPr>
        <p:spPr>
          <a:xfrm>
            <a:off x="6508749" y="2199159"/>
            <a:ext cx="4589462" cy="396980"/>
          </a:xfrm>
        </p:spPr>
        <p:txBody>
          <a:bodyPr anchor="ctr">
            <a:normAutofit/>
          </a:bodyPr>
          <a:lstStyle>
            <a:lvl1pPr algn="l">
              <a:defRPr sz="1800" b="1"/>
            </a:lvl1pPr>
          </a:lstStyle>
          <a:p>
            <a:pPr lvl="0"/>
            <a:r>
              <a:rPr lang="en-US" dirty="0"/>
              <a:t>Click to edit Master text</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0354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8" name="Freeform: Shape 18">
            <a:extLst>
              <a:ext uri="{FF2B5EF4-FFF2-40B4-BE49-F238E27FC236}">
                <a16:creationId xmlns:a16="http://schemas.microsoft.com/office/drawing/2014/main" id="{DF1CE2A9-F5AC-4861-AE96-72A5ACBEB392}"/>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9" name="Freeform: Shape 6">
            <a:extLst>
              <a:ext uri="{FF2B5EF4-FFF2-40B4-BE49-F238E27FC236}">
                <a16:creationId xmlns:a16="http://schemas.microsoft.com/office/drawing/2014/main" id="{F6DDD780-329C-4E16-A9A8-BA763C91A9CE}"/>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0" name="Freeform: Shape 17">
            <a:extLst>
              <a:ext uri="{FF2B5EF4-FFF2-40B4-BE49-F238E27FC236}">
                <a16:creationId xmlns:a16="http://schemas.microsoft.com/office/drawing/2014/main" id="{39D74C0E-0ED4-43D6-84FB-B4BFDD539325}"/>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1" name="Freeform: Shape 20">
            <a:extLst>
              <a:ext uri="{FF2B5EF4-FFF2-40B4-BE49-F238E27FC236}">
                <a16:creationId xmlns:a16="http://schemas.microsoft.com/office/drawing/2014/main" id="{406DB2BF-1725-4A4C-BDCA-0E3ACBD7E187}"/>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39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F8EFE2B-DB51-4462-ACBD-DBCFD7814E5D}"/>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0" name="Freeform: Shape 6">
            <a:extLst>
              <a:ext uri="{FF2B5EF4-FFF2-40B4-BE49-F238E27FC236}">
                <a16:creationId xmlns:a16="http://schemas.microsoft.com/office/drawing/2014/main" id="{D9D662FB-543C-4F77-B054-8606E11B69D7}"/>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1" name="Freeform: Shape 17">
            <a:extLst>
              <a:ext uri="{FF2B5EF4-FFF2-40B4-BE49-F238E27FC236}">
                <a16:creationId xmlns:a16="http://schemas.microsoft.com/office/drawing/2014/main" id="{193089E8-FFBC-4A66-AA98-7BC71251259F}"/>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2" name="Freeform: Shape 21">
            <a:extLst>
              <a:ext uri="{FF2B5EF4-FFF2-40B4-BE49-F238E27FC236}">
                <a16:creationId xmlns:a16="http://schemas.microsoft.com/office/drawing/2014/main" id="{3CA15BE6-EDF1-44BE-A8E0-C0ABE1BFA42A}"/>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21463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3165579"/>
            <a:ext cx="4589462" cy="263832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3165579"/>
            <a:ext cx="4589462" cy="263832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9C1CECBA-7EBB-4346-BA87-1587EC39C125}"/>
              </a:ext>
            </a:extLst>
          </p:cNvPr>
          <p:cNvSpPr>
            <a:spLocks noGrp="1"/>
          </p:cNvSpPr>
          <p:nvPr>
            <p:ph type="body" sz="quarter" idx="13"/>
          </p:nvPr>
        </p:nvSpPr>
        <p:spPr>
          <a:xfrm>
            <a:off x="1093789" y="2768599"/>
            <a:ext cx="4589462" cy="396980"/>
          </a:xfrm>
        </p:spPr>
        <p:txBody>
          <a:bodyPr anchor="ctr">
            <a:normAutofit/>
          </a:bodyPr>
          <a:lstStyle>
            <a:lvl1pPr algn="l">
              <a:defRPr sz="1800" b="1"/>
            </a:lvl1pPr>
          </a:lstStyle>
          <a:p>
            <a:pPr lvl="0"/>
            <a:r>
              <a:rPr lang="en-US" dirty="0"/>
              <a:t>Click to edit Master text</a:t>
            </a:r>
          </a:p>
        </p:txBody>
      </p:sp>
      <p:sp>
        <p:nvSpPr>
          <p:cNvPr id="15" name="Text Placeholder 7">
            <a:extLst>
              <a:ext uri="{FF2B5EF4-FFF2-40B4-BE49-F238E27FC236}">
                <a16:creationId xmlns:a16="http://schemas.microsoft.com/office/drawing/2014/main" id="{58D07EBA-EAD8-4FDC-9CF7-A3C25624AAFD}"/>
              </a:ext>
            </a:extLst>
          </p:cNvPr>
          <p:cNvSpPr>
            <a:spLocks noGrp="1"/>
          </p:cNvSpPr>
          <p:nvPr>
            <p:ph type="body" sz="quarter" idx="16"/>
          </p:nvPr>
        </p:nvSpPr>
        <p:spPr>
          <a:xfrm>
            <a:off x="6508749" y="2768599"/>
            <a:ext cx="4589462" cy="396980"/>
          </a:xfrm>
        </p:spPr>
        <p:txBody>
          <a:bodyPr anchor="ctr">
            <a:normAutofit/>
          </a:bodyPr>
          <a:lstStyle>
            <a:lvl1pPr algn="l">
              <a:defRPr sz="1800" b="1"/>
            </a:lvl1pPr>
          </a:lstStyle>
          <a:p>
            <a:pPr lvl="0"/>
            <a:r>
              <a:rPr lang="en-US" dirty="0"/>
              <a:t>Click to edit Master text</a:t>
            </a:r>
          </a:p>
        </p:txBody>
      </p:sp>
    </p:spTree>
    <p:extLst>
      <p:ext uri="{BB962C8B-B14F-4D97-AF65-F5344CB8AC3E}">
        <p14:creationId xmlns:p14="http://schemas.microsoft.com/office/powerpoint/2010/main" val="377338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0F4D3EF-3675-44EB-B205-5A01D555C65C}"/>
              </a:ext>
            </a:extLst>
          </p:cNvPr>
          <p:cNvGrpSpPr/>
          <p:nvPr userDrawn="1"/>
        </p:nvGrpSpPr>
        <p:grpSpPr>
          <a:xfrm flipV="1">
            <a:off x="-221227" y="-382984"/>
            <a:ext cx="12413228" cy="7240984"/>
            <a:chOff x="-221227" y="-1"/>
            <a:chExt cx="12413228" cy="7240984"/>
          </a:xfrm>
          <a:solidFill>
            <a:schemeClr val="bg1"/>
          </a:solidFill>
          <a:effectLst>
            <a:outerShdw blurRad="127000" sx="102000" sy="102000" algn="ctr" rotWithShape="0">
              <a:prstClr val="black">
                <a:alpha val="5000"/>
              </a:prstClr>
            </a:outerShdw>
          </a:effectLst>
        </p:grpSpPr>
        <p:sp>
          <p:nvSpPr>
            <p:cNvPr id="7" name="Freeform: Shape 17">
              <a:extLst>
                <a:ext uri="{FF2B5EF4-FFF2-40B4-BE49-F238E27FC236}">
                  <a16:creationId xmlns:a16="http://schemas.microsoft.com/office/drawing/2014/main" id="{A1171070-8C37-458A-AF6F-C737A0B1AFD9}"/>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Freeform: Shape 7">
              <a:extLst>
                <a:ext uri="{FF2B5EF4-FFF2-40B4-BE49-F238E27FC236}">
                  <a16:creationId xmlns:a16="http://schemas.microsoft.com/office/drawing/2014/main" id="{9861E0ED-0BEF-4468-85D8-1869FCAE74DA}"/>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ID"/>
            </a:p>
          </p:txBody>
        </p:sp>
      </p:grpSp>
      <p:sp>
        <p:nvSpPr>
          <p:cNvPr id="2" name="Title 1">
            <a:extLst>
              <a:ext uri="{FF2B5EF4-FFF2-40B4-BE49-F238E27FC236}">
                <a16:creationId xmlns:a16="http://schemas.microsoft.com/office/drawing/2014/main" id="{1199EF76-F546-49D8-9B86-104585E14DA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FF089FB-50E1-4BE7-814B-D5B6B6C6DEE3}"/>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94424D47-969E-4613-8956-6B2D079AF10D}"/>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Tree>
    <p:extLst>
      <p:ext uri="{BB962C8B-B14F-4D97-AF65-F5344CB8AC3E}">
        <p14:creationId xmlns:p14="http://schemas.microsoft.com/office/powerpoint/2010/main" val="2067677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7F91F-4224-423E-8E84-F53A02782FC3}"/>
              </a:ext>
            </a:extLst>
          </p:cNvPr>
          <p:cNvSpPr>
            <a:spLocks noGrp="1"/>
          </p:cNvSpPr>
          <p:nvPr>
            <p:ph type="title"/>
          </p:nvPr>
        </p:nvSpPr>
        <p:spPr>
          <a:xfrm>
            <a:off x="838200" y="365125"/>
            <a:ext cx="10515600" cy="5492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BDA8F6D-4C77-41B7-80E2-8768C88E5F4E}"/>
              </a:ext>
            </a:extLst>
          </p:cNvPr>
          <p:cNvSpPr>
            <a:spLocks noGrp="1"/>
          </p:cNvSpPr>
          <p:nvPr>
            <p:ph type="body" idx="1"/>
          </p:nvPr>
        </p:nvSpPr>
        <p:spPr>
          <a:xfrm>
            <a:off x="838200" y="1035170"/>
            <a:ext cx="10515600" cy="514179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B3C3294-8A45-4087-BC02-1707C07E4700}"/>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endParaRPr lang="en-US" dirty="0"/>
          </a:p>
        </p:txBody>
      </p:sp>
      <p:sp>
        <p:nvSpPr>
          <p:cNvPr id="6" name="Slide Number Placeholder 5">
            <a:extLst>
              <a:ext uri="{FF2B5EF4-FFF2-40B4-BE49-F238E27FC236}">
                <a16:creationId xmlns:a16="http://schemas.microsoft.com/office/drawing/2014/main" id="{236B4470-51D2-401E-9553-C39A43C57226}"/>
              </a:ext>
            </a:extLst>
          </p:cNvPr>
          <p:cNvSpPr>
            <a:spLocks noGrp="1"/>
          </p:cNvSpPr>
          <p:nvPr>
            <p:ph type="sldNum" sz="quarter" idx="4"/>
          </p:nvPr>
        </p:nvSpPr>
        <p:spPr>
          <a:xfrm>
            <a:off x="11353800" y="6356350"/>
            <a:ext cx="838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ctr"/>
            <a:fld id="{04E0C322-DB4B-498D-980C-9CE33B37AA19}" type="slidenum">
              <a:rPr lang="en-US" smtClean="0"/>
              <a:pPr/>
              <a:t>‹#›</a:t>
            </a:fld>
            <a:endParaRPr lang="en-US"/>
          </a:p>
        </p:txBody>
      </p:sp>
      <p:pic>
        <p:nvPicPr>
          <p:cNvPr id="7" name="Picture 6" descr="Shape&#10;&#10;Description automatically generated with medium confidence">
            <a:extLst>
              <a:ext uri="{FF2B5EF4-FFF2-40B4-BE49-F238E27FC236}">
                <a16:creationId xmlns:a16="http://schemas.microsoft.com/office/drawing/2014/main" id="{C986B00E-D504-4274-8005-0652DB56009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064829" y="6327612"/>
            <a:ext cx="2286000" cy="422600"/>
          </a:xfrm>
          <a:prstGeom prst="rect">
            <a:avLst/>
          </a:prstGeom>
        </p:spPr>
      </p:pic>
    </p:spTree>
    <p:extLst>
      <p:ext uri="{BB962C8B-B14F-4D97-AF65-F5344CB8AC3E}">
        <p14:creationId xmlns:p14="http://schemas.microsoft.com/office/powerpoint/2010/main" val="1332711798"/>
      </p:ext>
    </p:extLst>
  </p:cSld>
  <p:clrMap bg1="lt1" tx1="dk1" bg2="lt2" tx2="dk2" accent1="accent1" accent2="accent2" accent3="accent3" accent4="accent4" accent5="accent5" accent6="accent6" hlink="hlink" folHlink="folHlink"/>
  <p:sldLayoutIdLst>
    <p:sldLayoutId id="2147483654" r:id="rId1"/>
    <p:sldLayoutId id="2147483658" r:id="rId2"/>
    <p:sldLayoutId id="2147483659" r:id="rId3"/>
    <p:sldLayoutId id="2147483649" r:id="rId4"/>
    <p:sldLayoutId id="2147483650" r:id="rId5"/>
    <p:sldLayoutId id="2147483651" r:id="rId6"/>
    <p:sldLayoutId id="2147483655" r:id="rId7"/>
    <p:sldLayoutId id="2147483656" r:id="rId8"/>
    <p:sldLayoutId id="2147483652" r:id="rId9"/>
    <p:sldLayoutId id="2147483653" r:id="rId10"/>
    <p:sldLayoutId id="2147483660" r:id="rId11"/>
    <p:sldLayoutId id="2147483662" r:id="rId12"/>
    <p:sldLayoutId id="2147483663" r:id="rId13"/>
    <p:sldLayoutId id="2147483664" r:id="rId14"/>
    <p:sldLayoutId id="2147483665" r:id="rId15"/>
  </p:sldLayoutIdLst>
  <p:hf hdr="0" dt="0"/>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nclouse@envistacorp.com" TargetMode="External"/><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hyperlink" Target="http://www.atomicax.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www.atomicax.com/content/odata-experiment-deep-dive-odata-and-how-use-it" TargetMode="External"/><Relationship Id="rId2" Type="http://schemas.openxmlformats.org/officeDocument/2006/relationships/hyperlink" Target="https://github.com/NathanClouseAX/AAXDataEntityPerfTest" TargetMode="External"/><Relationship Id="rId1" Type="http://schemas.openxmlformats.org/officeDocument/2006/relationships/slideLayout" Target="../slideLayouts/slideLayout4.xml"/><Relationship Id="rId5" Type="http://schemas.openxmlformats.org/officeDocument/2006/relationships/hyperlink" Target="https://github.com/users/NathanClouseAX/projects/2" TargetMode="External"/><Relationship Id="rId4" Type="http://schemas.openxmlformats.org/officeDocument/2006/relationships/hyperlink" Target="https://github.com/NathanClouseAX/AAXDataEntiti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www.atomicax.com/" TargetMode="External"/><Relationship Id="rId4" Type="http://schemas.openxmlformats.org/officeDocument/2006/relationships/hyperlink" Target="mailto:nclouse@envistacorp.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6AE770-A5FA-4967-8C2C-FE50AA856AD0}"/>
              </a:ext>
            </a:extLst>
          </p:cNvPr>
          <p:cNvSpPr>
            <a:spLocks noGrp="1"/>
          </p:cNvSpPr>
          <p:nvPr>
            <p:ph type="pic" sz="quarter" idx="12"/>
          </p:nvPr>
        </p:nvSpPr>
        <p:spPr/>
      </p:sp>
      <p:pic>
        <p:nvPicPr>
          <p:cNvPr id="1026" name="Picture 2" descr="D365 Finance Operations Bootcamp 2021">
            <a:extLst>
              <a:ext uri="{FF2B5EF4-FFF2-40B4-BE49-F238E27FC236}">
                <a16:creationId xmlns:a16="http://schemas.microsoft.com/office/drawing/2014/main" id="{C2855104-26A5-4BE2-BD79-FEB26D5D6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08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text, indoor, person, toy&#10;&#10;Description automatically generated">
            <a:extLst>
              <a:ext uri="{FF2B5EF4-FFF2-40B4-BE49-F238E27FC236}">
                <a16:creationId xmlns:a16="http://schemas.microsoft.com/office/drawing/2014/main" id="{C383C8AE-0371-4ABF-8D50-21B7051DA9B3}"/>
              </a:ext>
            </a:extLst>
          </p:cNvPr>
          <p:cNvPicPr>
            <a:picLocks noGrp="1" noChangeAspect="1"/>
          </p:cNvPicPr>
          <p:nvPr>
            <p:ph type="pic" sz="quarter" idx="14"/>
          </p:nvPr>
        </p:nvPicPr>
        <p:blipFill>
          <a:blip r:embed="rId2"/>
          <a:srcRect l="14724" r="14724"/>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10</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CRUD operations on declared data entities</a:t>
            </a:r>
          </a:p>
          <a:p>
            <a:pPr marL="971550" lvl="1" indent="-285750"/>
            <a:r>
              <a:rPr lang="en-US" dirty="0"/>
              <a:t>Includes customizations if new fields added to entities</a:t>
            </a:r>
          </a:p>
          <a:p>
            <a:pPr marL="285750" indent="-285750">
              <a:buFont typeface="Arial" panose="020B0604020202020204" pitchFamily="34" charset="0"/>
              <a:buChar char="•"/>
            </a:pPr>
            <a:r>
              <a:rPr lang="en-US" dirty="0"/>
              <a:t>Postings not generally supported such as posting a sales order invoice</a:t>
            </a:r>
          </a:p>
          <a:p>
            <a:pPr marL="285750" indent="-285750">
              <a:buFont typeface="Arial" panose="020B0604020202020204" pitchFamily="34" charset="0"/>
              <a:buChar char="•"/>
            </a:pPr>
            <a:r>
              <a:rPr lang="en-US" dirty="0"/>
              <a:t>Think “spreadsheet” or “List Management”</a:t>
            </a:r>
          </a:p>
          <a:p>
            <a:pPr marL="285750" indent="-285750">
              <a:buFont typeface="Arial" panose="020B0604020202020204" pitchFamily="34" charset="0"/>
              <a:buChar char="•"/>
            </a:pPr>
            <a:r>
              <a:rPr lang="en-US" dirty="0"/>
              <a:t>Used by the Excel Add-in</a:t>
            </a:r>
          </a:p>
          <a:p>
            <a:endParaRPr lang="en-US" dirty="0"/>
          </a:p>
        </p:txBody>
      </p:sp>
      <p:sp>
        <p:nvSpPr>
          <p:cNvPr id="8" name="Text Placeholder 7">
            <a:extLst>
              <a:ext uri="{FF2B5EF4-FFF2-40B4-BE49-F238E27FC236}">
                <a16:creationId xmlns:a16="http://schemas.microsoft.com/office/drawing/2014/main" id="{A9011019-3302-4827-9605-3BDC2DC22598}"/>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a:xfrm>
            <a:off x="671509" y="1149020"/>
            <a:ext cx="4067175" cy="1724654"/>
          </a:xfrm>
        </p:spPr>
        <p:txBody>
          <a:bodyPr/>
          <a:lstStyle/>
          <a:p>
            <a:r>
              <a:rPr lang="en-US" dirty="0"/>
              <a:t>What is OData A Good Tool For?</a:t>
            </a:r>
          </a:p>
        </p:txBody>
      </p:sp>
    </p:spTree>
    <p:extLst>
      <p:ext uri="{BB962C8B-B14F-4D97-AF65-F5344CB8AC3E}">
        <p14:creationId xmlns:p14="http://schemas.microsoft.com/office/powerpoint/2010/main" val="266242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46CFA8-031D-4CFA-83E8-0DD7B12BF961}"/>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11</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Data extraction in bulk</a:t>
            </a:r>
          </a:p>
          <a:p>
            <a:pPr marL="971550" lvl="1" indent="-285750"/>
            <a:r>
              <a:rPr lang="en-US" dirty="0"/>
              <a:t>use the DMF with BYOD</a:t>
            </a:r>
          </a:p>
          <a:p>
            <a:pPr marL="971550" lvl="1" indent="-285750"/>
            <a:r>
              <a:rPr lang="en-US" dirty="0"/>
              <a:t>export to data lake (when available)</a:t>
            </a:r>
          </a:p>
          <a:p>
            <a:pPr marL="285750" indent="-285750">
              <a:buFont typeface="Arial" panose="020B0604020202020204" pitchFamily="34" charset="0"/>
              <a:buChar char="•"/>
            </a:pPr>
            <a:r>
              <a:rPr lang="en-US" dirty="0"/>
              <a:t>Posting transactions </a:t>
            </a:r>
          </a:p>
          <a:p>
            <a:pPr marL="971550" lvl="1" indent="-285750"/>
            <a:r>
              <a:rPr lang="en-US" dirty="0"/>
              <a:t>use a custom service</a:t>
            </a:r>
          </a:p>
          <a:p>
            <a:pPr marL="285750" indent="-285750">
              <a:buFont typeface="Arial" panose="020B0604020202020204" pitchFamily="34" charset="0"/>
              <a:buChar char="•"/>
            </a:pPr>
            <a:r>
              <a:rPr lang="en-US" dirty="0"/>
              <a:t>Managing data using the Power Platform</a:t>
            </a:r>
          </a:p>
          <a:p>
            <a:pPr marL="971550" lvl="1" indent="-285750"/>
            <a:r>
              <a:rPr lang="en-US" dirty="0"/>
              <a:t>Use Dual Write</a:t>
            </a:r>
          </a:p>
        </p:txBody>
      </p:sp>
      <p:sp>
        <p:nvSpPr>
          <p:cNvPr id="6" name="Text Placeholder 5">
            <a:extLst>
              <a:ext uri="{FF2B5EF4-FFF2-40B4-BE49-F238E27FC236}">
                <a16:creationId xmlns:a16="http://schemas.microsoft.com/office/drawing/2014/main" id="{AE7FCB70-1D54-419F-9D32-44E1BA310095}"/>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Extracting data on a schedule </a:t>
            </a:r>
          </a:p>
          <a:p>
            <a:pPr marL="971550" lvl="1" indent="-285750"/>
            <a:r>
              <a:rPr lang="en-US" dirty="0"/>
              <a:t>Use recurring integration framework</a:t>
            </a:r>
          </a:p>
          <a:p>
            <a:pPr marL="971550" lvl="1" indent="-285750"/>
            <a:r>
              <a:rPr lang="en-US" dirty="0"/>
              <a:t>Use batch data framework</a:t>
            </a:r>
          </a:p>
          <a:p>
            <a:pPr marL="285750" indent="-285750">
              <a:buFont typeface="Arial" panose="020B0604020202020204" pitchFamily="34" charset="0"/>
              <a:buChar char="•"/>
            </a:pPr>
            <a:r>
              <a:rPr lang="en-US" dirty="0"/>
              <a:t>React to something happening or changing</a:t>
            </a:r>
          </a:p>
          <a:p>
            <a:pPr marL="971550" lvl="1" indent="-285750"/>
            <a:r>
              <a:rPr lang="en-US" dirty="0"/>
              <a:t>Use business events</a:t>
            </a:r>
          </a:p>
          <a:p>
            <a:pPr marL="971550" lvl="1" indent="-285750"/>
            <a:r>
              <a:rPr lang="en-US" dirty="0"/>
              <a:t>Use Power Automate</a:t>
            </a:r>
          </a:p>
          <a:p>
            <a:endParaRPr lang="en-US" dirty="0"/>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What is OData </a:t>
            </a:r>
            <a:r>
              <a:rPr lang="en-US" u="sng" dirty="0"/>
              <a:t>NOT</a:t>
            </a:r>
            <a:r>
              <a:rPr lang="en-US" dirty="0"/>
              <a:t> A Good Tool For?</a:t>
            </a:r>
          </a:p>
        </p:txBody>
      </p:sp>
    </p:spTree>
    <p:extLst>
      <p:ext uri="{BB962C8B-B14F-4D97-AF65-F5344CB8AC3E}">
        <p14:creationId xmlns:p14="http://schemas.microsoft.com/office/powerpoint/2010/main" val="225193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Server Icon">
            <a:extLst>
              <a:ext uri="{FF2B5EF4-FFF2-40B4-BE49-F238E27FC236}">
                <a16:creationId xmlns:a16="http://schemas.microsoft.com/office/drawing/2014/main" id="{6FD1AD21-DB0B-4529-B117-92D5C3B1E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913" y="25386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6646CFA8-031D-4CFA-83E8-0DD7B12BF961}"/>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12</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a:xfrm>
            <a:off x="1093789" y="2283771"/>
            <a:ext cx="4694615" cy="3520130"/>
          </a:xfrm>
        </p:spPr>
        <p:txBody>
          <a:bodyPr/>
          <a:lstStyle/>
          <a:p>
            <a:pPr marL="285750" indent="-285750">
              <a:buFont typeface="Arial" panose="020B0604020202020204" pitchFamily="34" charset="0"/>
              <a:buChar char="•"/>
            </a:pPr>
            <a:r>
              <a:rPr lang="en-US" dirty="0"/>
              <a:t>In Development / T1, all parts of the app are in the same place (SQL, IIS, MR, Batch, everything else)</a:t>
            </a:r>
          </a:p>
        </p:txBody>
      </p:sp>
      <p:sp>
        <p:nvSpPr>
          <p:cNvPr id="6" name="Text Placeholder 5">
            <a:extLst>
              <a:ext uri="{FF2B5EF4-FFF2-40B4-BE49-F238E27FC236}">
                <a16:creationId xmlns:a16="http://schemas.microsoft.com/office/drawing/2014/main" id="{AE7FCB70-1D54-419F-9D32-44E1BA310095}"/>
              </a:ext>
            </a:extLst>
          </p:cNvPr>
          <p:cNvSpPr>
            <a:spLocks noGrp="1"/>
          </p:cNvSpPr>
          <p:nvPr>
            <p:ph type="body" sz="quarter" idx="15"/>
          </p:nvPr>
        </p:nvSpPr>
        <p:spPr>
          <a:xfrm>
            <a:off x="6467016" y="2083818"/>
            <a:ext cx="1161373" cy="1014462"/>
          </a:xfrm>
        </p:spPr>
        <p:txBody>
          <a:bodyPr/>
          <a:lstStyle/>
          <a:p>
            <a:endParaRPr lang="en-US" dirty="0"/>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Other Considerations</a:t>
            </a:r>
          </a:p>
        </p:txBody>
      </p:sp>
      <p:sp>
        <p:nvSpPr>
          <p:cNvPr id="8" name="Arrow: Right 7">
            <a:extLst>
              <a:ext uri="{FF2B5EF4-FFF2-40B4-BE49-F238E27FC236}">
                <a16:creationId xmlns:a16="http://schemas.microsoft.com/office/drawing/2014/main" id="{7180C636-0B5E-4A5E-BB1B-68E755B79ECE}"/>
              </a:ext>
            </a:extLst>
          </p:cNvPr>
          <p:cNvSpPr/>
          <p:nvPr/>
        </p:nvSpPr>
        <p:spPr>
          <a:xfrm>
            <a:off x="6960731" y="2955566"/>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12" name="Arrow: Right 11">
            <a:extLst>
              <a:ext uri="{FF2B5EF4-FFF2-40B4-BE49-F238E27FC236}">
                <a16:creationId xmlns:a16="http://schemas.microsoft.com/office/drawing/2014/main" id="{ADD1BC8B-6E09-43AD-B175-99D8C7B2B42C}"/>
              </a:ext>
            </a:extLst>
          </p:cNvPr>
          <p:cNvSpPr/>
          <p:nvPr/>
        </p:nvSpPr>
        <p:spPr>
          <a:xfrm>
            <a:off x="6971918" y="3553134"/>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extLst>
      <p:ext uri="{BB962C8B-B14F-4D97-AF65-F5344CB8AC3E}">
        <p14:creationId xmlns:p14="http://schemas.microsoft.com/office/powerpoint/2010/main" val="188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46CFA8-031D-4CFA-83E8-0DD7B12BF961}"/>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13</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r>
              <a:rPr lang="en-US" dirty="0"/>
              <a:t>In UAT or greater / T2, all parts of the app could be or are known to be in different places, so network lag becomes a consideration</a:t>
            </a:r>
          </a:p>
          <a:p>
            <a:endParaRPr lang="en-US" dirty="0"/>
          </a:p>
        </p:txBody>
      </p:sp>
      <p:sp>
        <p:nvSpPr>
          <p:cNvPr id="6" name="Text Placeholder 5">
            <a:extLst>
              <a:ext uri="{FF2B5EF4-FFF2-40B4-BE49-F238E27FC236}">
                <a16:creationId xmlns:a16="http://schemas.microsoft.com/office/drawing/2014/main" id="{AE7FCB70-1D54-419F-9D32-44E1BA310095}"/>
              </a:ext>
            </a:extLst>
          </p:cNvPr>
          <p:cNvSpPr>
            <a:spLocks noGrp="1"/>
          </p:cNvSpPr>
          <p:nvPr>
            <p:ph type="body" sz="quarter" idx="15"/>
          </p:nvPr>
        </p:nvSpPr>
        <p:spPr/>
        <p:txBody>
          <a:bodyPr/>
          <a:lstStyle/>
          <a:p>
            <a:endParaRPr lang="en-US" dirty="0"/>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Other Considerations (cont.)</a:t>
            </a:r>
          </a:p>
        </p:txBody>
      </p:sp>
      <p:pic>
        <p:nvPicPr>
          <p:cNvPr id="8" name="Picture 2">
            <a:extLst>
              <a:ext uri="{FF2B5EF4-FFF2-40B4-BE49-F238E27FC236}">
                <a16:creationId xmlns:a16="http://schemas.microsoft.com/office/drawing/2014/main" id="{78522472-6227-4FA0-A9EA-75BC40A6E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825" y="2151879"/>
            <a:ext cx="5100501" cy="336291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2EFA5370-4C70-46F7-AEC7-6B13C9033808}"/>
              </a:ext>
            </a:extLst>
          </p:cNvPr>
          <p:cNvSpPr/>
          <p:nvPr/>
        </p:nvSpPr>
        <p:spPr>
          <a:xfrm>
            <a:off x="8850385" y="3429000"/>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10" name="Arrow: Right 9">
            <a:extLst>
              <a:ext uri="{FF2B5EF4-FFF2-40B4-BE49-F238E27FC236}">
                <a16:creationId xmlns:a16="http://schemas.microsoft.com/office/drawing/2014/main" id="{E5448E2F-569B-489B-B6DF-2B994044286A}"/>
              </a:ext>
            </a:extLst>
          </p:cNvPr>
          <p:cNvSpPr/>
          <p:nvPr/>
        </p:nvSpPr>
        <p:spPr>
          <a:xfrm>
            <a:off x="9890937" y="3181525"/>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extLst>
      <p:ext uri="{BB962C8B-B14F-4D97-AF65-F5344CB8AC3E}">
        <p14:creationId xmlns:p14="http://schemas.microsoft.com/office/powerpoint/2010/main" val="22850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Logo&#10;&#10;Description automatically generated">
            <a:extLst>
              <a:ext uri="{FF2B5EF4-FFF2-40B4-BE49-F238E27FC236}">
                <a16:creationId xmlns:a16="http://schemas.microsoft.com/office/drawing/2014/main" id="{0B923D20-8894-4DB3-952E-BA1866703A80}"/>
              </a:ext>
            </a:extLst>
          </p:cNvPr>
          <p:cNvPicPr>
            <a:picLocks noGrp="1" noChangeAspect="1"/>
          </p:cNvPicPr>
          <p:nvPr>
            <p:ph type="pic" sz="quarter" idx="14"/>
          </p:nvPr>
        </p:nvPicPr>
        <p:blipFill>
          <a:blip r:embed="rId2"/>
          <a:srcRect t="1790" b="1790"/>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14</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Little difference</a:t>
            </a:r>
          </a:p>
          <a:p>
            <a:pPr marL="971550" lvl="1" indent="-285750"/>
            <a:r>
              <a:rPr lang="en-US" dirty="0"/>
              <a:t>Set “public” to yes</a:t>
            </a:r>
          </a:p>
          <a:p>
            <a:pPr marL="971550" lvl="1" indent="-285750"/>
            <a:r>
              <a:rPr lang="en-US" dirty="0"/>
              <a:t>Very similar</a:t>
            </a:r>
          </a:p>
          <a:p>
            <a:pPr marL="285750" indent="-285750">
              <a:buFont typeface="Arial" panose="020B0604020202020204" pitchFamily="34" charset="0"/>
              <a:buChar char="•"/>
            </a:pPr>
            <a:r>
              <a:rPr lang="en-US" dirty="0"/>
              <a:t>OData enabled entities require a little more code</a:t>
            </a:r>
          </a:p>
          <a:p>
            <a:pPr marL="971550" lvl="1" indent="-285750"/>
            <a:r>
              <a:rPr lang="en-US" dirty="0"/>
              <a:t>Optimized for OData usage</a:t>
            </a:r>
          </a:p>
          <a:p>
            <a:pPr marL="971550" lvl="1" indent="-285750"/>
            <a:r>
              <a:rPr lang="en-US" dirty="0"/>
              <a:t>Enforce more business rules and logic</a:t>
            </a:r>
          </a:p>
          <a:p>
            <a:pPr marL="971550" lvl="1" indent="-285750"/>
            <a:r>
              <a:rPr lang="en-US" dirty="0"/>
              <a:t>Tests should include DMF, x++ and C# (or similar) testing</a:t>
            </a:r>
          </a:p>
          <a:p>
            <a:pPr marL="971550" lvl="1" indent="-285750"/>
            <a:r>
              <a:rPr lang="en-US" dirty="0"/>
              <a:t>Confirm all entry points give the same result</a:t>
            </a:r>
          </a:p>
          <a:p>
            <a:pPr marL="971550" lvl="1" indent="-285750"/>
            <a:endParaRPr lang="en-US" dirty="0"/>
          </a:p>
        </p:txBody>
      </p:sp>
      <p:sp>
        <p:nvSpPr>
          <p:cNvPr id="8" name="Text Placeholder 7">
            <a:extLst>
              <a:ext uri="{FF2B5EF4-FFF2-40B4-BE49-F238E27FC236}">
                <a16:creationId xmlns:a16="http://schemas.microsoft.com/office/drawing/2014/main" id="{9FDD383E-BC57-4EFD-A126-1EEF9EA81EEE}"/>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Data Entities Vs OData Data Entities</a:t>
            </a:r>
          </a:p>
        </p:txBody>
      </p:sp>
    </p:spTree>
    <p:extLst>
      <p:ext uri="{BB962C8B-B14F-4D97-AF65-F5344CB8AC3E}">
        <p14:creationId xmlns:p14="http://schemas.microsoft.com/office/powerpoint/2010/main" val="326211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keleton sitting on a bench&#10;&#10;Description automatically generated with medium confidence">
            <a:extLst>
              <a:ext uri="{FF2B5EF4-FFF2-40B4-BE49-F238E27FC236}">
                <a16:creationId xmlns:a16="http://schemas.microsoft.com/office/drawing/2014/main" id="{93DB6005-35F3-46CB-BE12-929E75E58B9A}"/>
              </a:ext>
            </a:extLst>
          </p:cNvPr>
          <p:cNvPicPr>
            <a:picLocks noGrp="1" noChangeAspect="1"/>
          </p:cNvPicPr>
          <p:nvPr>
            <p:ph type="pic" sz="quarter" idx="14"/>
          </p:nvPr>
        </p:nvPicPr>
        <p:blipFill>
          <a:blip r:embed="rId3"/>
          <a:srcRect t="14342" b="14342"/>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15</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Biggest, most visible area for performance</a:t>
            </a:r>
          </a:p>
          <a:p>
            <a:pPr marL="285750" indent="-285750">
              <a:buFont typeface="Arial" panose="020B0604020202020204" pitchFamily="34" charset="0"/>
              <a:buChar char="•"/>
            </a:pPr>
            <a:r>
              <a:rPr lang="en-US" dirty="0"/>
              <a:t>(probably) the bulk of the workload for a given integration</a:t>
            </a:r>
          </a:p>
          <a:p>
            <a:pPr marL="971550" lvl="1" indent="-285750"/>
            <a:r>
              <a:rPr lang="en-US" dirty="0"/>
              <a:t>Have to scope before you can update or delete</a:t>
            </a:r>
          </a:p>
          <a:p>
            <a:pPr marL="971550" lvl="1" indent="-285750"/>
            <a:r>
              <a:rPr lang="en-US" dirty="0"/>
              <a:t>Customer Portal: get list of orders, select one from a list, get the details for that order, review extended details (pick list, pack slip, invoice, </a:t>
            </a:r>
            <a:r>
              <a:rPr lang="en-US" dirty="0" err="1"/>
              <a:t>etc</a:t>
            </a:r>
            <a:r>
              <a:rPr lang="en-US" dirty="0"/>
              <a:t>)</a:t>
            </a:r>
          </a:p>
          <a:p>
            <a:pPr marL="971550" lvl="1" indent="-285750"/>
            <a:r>
              <a:rPr lang="en-US" dirty="0"/>
              <a:t>Customer Workspace: User get’s a list of order, selects one from that list, gets details, makes changes, sends update</a:t>
            </a:r>
          </a:p>
          <a:p>
            <a:pPr marL="971550" lvl="1" indent="-285750"/>
            <a:endParaRPr lang="en-US" dirty="0"/>
          </a:p>
        </p:txBody>
      </p:sp>
      <p:sp>
        <p:nvSpPr>
          <p:cNvPr id="8" name="Text Placeholder 7">
            <a:extLst>
              <a:ext uri="{FF2B5EF4-FFF2-40B4-BE49-F238E27FC236}">
                <a16:creationId xmlns:a16="http://schemas.microsoft.com/office/drawing/2014/main" id="{29820BD9-8E5D-4BB8-BDFC-FFD8B6E50B86}"/>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a:t>
            </a:r>
          </a:p>
        </p:txBody>
      </p:sp>
    </p:spTree>
    <p:extLst>
      <p:ext uri="{BB962C8B-B14F-4D97-AF65-F5344CB8AC3E}">
        <p14:creationId xmlns:p14="http://schemas.microsoft.com/office/powerpoint/2010/main" val="26089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text, person, person, indoor&#10;&#10;Description automatically generated">
            <a:extLst>
              <a:ext uri="{FF2B5EF4-FFF2-40B4-BE49-F238E27FC236}">
                <a16:creationId xmlns:a16="http://schemas.microsoft.com/office/drawing/2014/main" id="{3BEA9434-310D-42B8-8F22-9D156BF9081F}"/>
              </a:ext>
            </a:extLst>
          </p:cNvPr>
          <p:cNvPicPr>
            <a:picLocks noGrp="1" noChangeAspect="1"/>
          </p:cNvPicPr>
          <p:nvPr>
            <p:ph type="pic" sz="quarter" idx="14"/>
          </p:nvPr>
        </p:nvPicPr>
        <p:blipFill>
          <a:blip r:embed="rId2"/>
          <a:srcRect l="11108" r="11108"/>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16</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Fewer Columns = “faster”</a:t>
            </a:r>
          </a:p>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Fewer table / joins = “faster”</a:t>
            </a:r>
          </a:p>
          <a:p>
            <a:pPr marL="342900" indent="-342900" algn="l">
              <a:lnSpc>
                <a:spcPct val="107000"/>
              </a:lnSpc>
              <a:spcBef>
                <a:spcPts val="0"/>
              </a:spcBef>
              <a:buFont typeface="Arial" panose="020B0604020202020204" pitchFamily="34" charset="0"/>
              <a:buChar char="•"/>
            </a:pPr>
            <a:r>
              <a:rPr lang="en-US" sz="2300" dirty="0" err="1">
                <a:effectLst/>
                <a:latin typeface="Calibri" panose="020F0502020204030204" pitchFamily="34" charset="0"/>
                <a:ea typeface="Calibri" panose="020F0502020204030204" pitchFamily="34" charset="0"/>
                <a:cs typeface="Times New Roman" panose="02020603050405020304" pitchFamily="18" charset="0"/>
              </a:rPr>
              <a:t>ReadOnly</a:t>
            </a:r>
            <a:r>
              <a:rPr lang="en-US" sz="2300" dirty="0">
                <a:effectLst/>
                <a:latin typeface="Calibri" panose="020F0502020204030204" pitchFamily="34" charset="0"/>
                <a:ea typeface="Calibri" panose="020F0502020204030204" pitchFamily="34" charset="0"/>
                <a:cs typeface="Times New Roman" panose="02020603050405020304" pitchFamily="18" charset="0"/>
              </a:rPr>
              <a:t> attribute is for functionality, not performance</a:t>
            </a:r>
          </a:p>
          <a:p>
            <a:pPr marL="342900" indent="-342900" algn="l">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“faster” for 1 row means more faster for 10+ rows</a:t>
            </a:r>
          </a:p>
          <a:p>
            <a:pPr marL="342900" indent="-342900" algn="l">
              <a:lnSpc>
                <a:spcPct val="107000"/>
              </a:lnSpc>
              <a:spcBef>
                <a:spcPts val="0"/>
              </a:spcBef>
              <a:spcAft>
                <a:spcPts val="800"/>
              </a:spcAft>
              <a:buFont typeface="Arial" panose="020B0604020202020204" pitchFamily="34" charset="0"/>
              <a:buChar char="•"/>
            </a:pPr>
            <a:r>
              <a:rPr lang="en-US" sz="2300" dirty="0">
                <a:latin typeface="Calibri" panose="020F0502020204030204" pitchFamily="34" charset="0"/>
                <a:ea typeface="Calibri" panose="020F0502020204030204" pitchFamily="34" charset="0"/>
                <a:cs typeface="Times New Roman" panose="02020603050405020304" pitchFamily="18" charset="0"/>
              </a:rPr>
              <a:t>Row vs Set behaves differently</a:t>
            </a:r>
            <a:endParaRPr lang="en-US" sz="2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8" name="Text Placeholder 7">
            <a:extLst>
              <a:ext uri="{FF2B5EF4-FFF2-40B4-BE49-F238E27FC236}">
                <a16:creationId xmlns:a16="http://schemas.microsoft.com/office/drawing/2014/main" id="{604EAB98-8A38-4068-90A2-4B66A42E0148}"/>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a:xfrm>
            <a:off x="671509" y="950530"/>
            <a:ext cx="4067175" cy="1923144"/>
          </a:xfrm>
        </p:spPr>
        <p:txBody>
          <a:bodyPr/>
          <a:lstStyle/>
          <a:p>
            <a:r>
              <a:rPr lang="en-US" dirty="0"/>
              <a:t>Read Performance – Data Entity Complexity</a:t>
            </a:r>
          </a:p>
        </p:txBody>
      </p:sp>
    </p:spTree>
    <p:extLst>
      <p:ext uri="{BB962C8B-B14F-4D97-AF65-F5344CB8AC3E}">
        <p14:creationId xmlns:p14="http://schemas.microsoft.com/office/powerpoint/2010/main" val="64219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1C5A467-0828-4259-BD46-57C9B670F245}"/>
              </a:ext>
            </a:extLst>
          </p:cNvPr>
          <p:cNvSpPr>
            <a:spLocks noGrp="1"/>
          </p:cNvSpPr>
          <p:nvPr>
            <p:ph type="pic" sz="quarter" idx="12"/>
          </p:nvPr>
        </p:nvSpPr>
        <p:spPr/>
      </p:sp>
      <p:sp>
        <p:nvSpPr>
          <p:cNvPr id="4" name="Slide Number Placeholder 3">
            <a:extLst>
              <a:ext uri="{FF2B5EF4-FFF2-40B4-BE49-F238E27FC236}">
                <a16:creationId xmlns:a16="http://schemas.microsoft.com/office/drawing/2014/main" id="{91A1D606-87B7-48A4-BF94-F2FFD6FE3A98}"/>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17</a:t>
            </a:fld>
            <a:endParaRPr lang="en-US"/>
          </a:p>
        </p:txBody>
      </p:sp>
      <p:pic>
        <p:nvPicPr>
          <p:cNvPr id="4098" name="Picture 2">
            <a:extLst>
              <a:ext uri="{FF2B5EF4-FFF2-40B4-BE49-F238E27FC236}">
                <a16:creationId xmlns:a16="http://schemas.microsoft.com/office/drawing/2014/main" id="{93A91B87-8A0E-4262-BCF9-C128A8FDF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693" y="261660"/>
            <a:ext cx="9846613" cy="6334679"/>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ACB05A44-919B-469B-AEAA-8F02B7B3157E}"/>
              </a:ext>
            </a:extLst>
          </p:cNvPr>
          <p:cNvSpPr/>
          <p:nvPr/>
        </p:nvSpPr>
        <p:spPr>
          <a:xfrm>
            <a:off x="1727410" y="16368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Arrow: Down 15">
            <a:extLst>
              <a:ext uri="{FF2B5EF4-FFF2-40B4-BE49-F238E27FC236}">
                <a16:creationId xmlns:a16="http://schemas.microsoft.com/office/drawing/2014/main" id="{519DF7A6-6B6E-43BD-8ED6-CE2D05AC4BA2}"/>
              </a:ext>
            </a:extLst>
          </p:cNvPr>
          <p:cNvSpPr/>
          <p:nvPr/>
        </p:nvSpPr>
        <p:spPr>
          <a:xfrm>
            <a:off x="2719475" y="32736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Arrow: Down 16">
            <a:extLst>
              <a:ext uri="{FF2B5EF4-FFF2-40B4-BE49-F238E27FC236}">
                <a16:creationId xmlns:a16="http://schemas.microsoft.com/office/drawing/2014/main" id="{BE8A8D59-61CC-429C-AE30-7D6FE7EBA1C1}"/>
              </a:ext>
            </a:extLst>
          </p:cNvPr>
          <p:cNvSpPr/>
          <p:nvPr/>
        </p:nvSpPr>
        <p:spPr>
          <a:xfrm>
            <a:off x="3870899" y="56491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Arrow: Down 17">
            <a:extLst>
              <a:ext uri="{FF2B5EF4-FFF2-40B4-BE49-F238E27FC236}">
                <a16:creationId xmlns:a16="http://schemas.microsoft.com/office/drawing/2014/main" id="{C16B5CD2-21F0-49F0-80D8-DE8000228CC0}"/>
              </a:ext>
            </a:extLst>
          </p:cNvPr>
          <p:cNvSpPr/>
          <p:nvPr/>
        </p:nvSpPr>
        <p:spPr>
          <a:xfrm>
            <a:off x="4963913" y="84075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Arrow: Down 18">
            <a:extLst>
              <a:ext uri="{FF2B5EF4-FFF2-40B4-BE49-F238E27FC236}">
                <a16:creationId xmlns:a16="http://schemas.microsoft.com/office/drawing/2014/main" id="{278CD4E7-4D5E-4DC9-B825-75C8FCAF6416}"/>
              </a:ext>
            </a:extLst>
          </p:cNvPr>
          <p:cNvSpPr/>
          <p:nvPr/>
        </p:nvSpPr>
        <p:spPr>
          <a:xfrm>
            <a:off x="6045527" y="139469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0" name="Arrow: Down 19">
            <a:extLst>
              <a:ext uri="{FF2B5EF4-FFF2-40B4-BE49-F238E27FC236}">
                <a16:creationId xmlns:a16="http://schemas.microsoft.com/office/drawing/2014/main" id="{F70F1D25-1749-4EC8-81FF-BCA90023987F}"/>
              </a:ext>
            </a:extLst>
          </p:cNvPr>
          <p:cNvSpPr/>
          <p:nvPr/>
        </p:nvSpPr>
        <p:spPr>
          <a:xfrm>
            <a:off x="7127219" y="308497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Arrow: Down 20">
            <a:extLst>
              <a:ext uri="{FF2B5EF4-FFF2-40B4-BE49-F238E27FC236}">
                <a16:creationId xmlns:a16="http://schemas.microsoft.com/office/drawing/2014/main" id="{6A180F82-309F-4FCE-B2E3-AB9C1DF49CB3}"/>
              </a:ext>
            </a:extLst>
          </p:cNvPr>
          <p:cNvSpPr/>
          <p:nvPr/>
        </p:nvSpPr>
        <p:spPr>
          <a:xfrm>
            <a:off x="8248444" y="321580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2" name="Arrow: Down 21">
            <a:extLst>
              <a:ext uri="{FF2B5EF4-FFF2-40B4-BE49-F238E27FC236}">
                <a16:creationId xmlns:a16="http://schemas.microsoft.com/office/drawing/2014/main" id="{CBD07E96-13DC-44F9-9485-B3DE07483FD6}"/>
              </a:ext>
            </a:extLst>
          </p:cNvPr>
          <p:cNvSpPr/>
          <p:nvPr/>
        </p:nvSpPr>
        <p:spPr>
          <a:xfrm>
            <a:off x="9352888" y="338887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extLst>
      <p:ext uri="{BB962C8B-B14F-4D97-AF65-F5344CB8AC3E}">
        <p14:creationId xmlns:p14="http://schemas.microsoft.com/office/powerpoint/2010/main" val="3624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agram&#10;&#10;Description automatically generated">
            <a:extLst>
              <a:ext uri="{FF2B5EF4-FFF2-40B4-BE49-F238E27FC236}">
                <a16:creationId xmlns:a16="http://schemas.microsoft.com/office/drawing/2014/main" id="{9EB15176-CC27-47DD-95D3-63340024A84B}"/>
              </a:ext>
            </a:extLst>
          </p:cNvPr>
          <p:cNvPicPr>
            <a:picLocks noGrp="1" noChangeAspect="1"/>
          </p:cNvPicPr>
          <p:nvPr>
            <p:ph type="pic" sz="quarter" idx="14"/>
          </p:nvPr>
        </p:nvPicPr>
        <p:blipFill>
          <a:blip r:embed="rId2"/>
          <a:srcRect t="14551" b="14551"/>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18</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normAutofit/>
          </a:bodyPr>
          <a:lstStyle/>
          <a:p>
            <a:pPr marL="285750" indent="-28575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No sub-selects is ideal</a:t>
            </a:r>
          </a:p>
          <a:p>
            <a:pPr marL="971550" lvl="1" indent="-285750"/>
            <a:r>
              <a:rPr lang="en-US" sz="2200" dirty="0">
                <a:effectLst/>
                <a:latin typeface="Calibri" panose="020F0502020204030204" pitchFamily="34" charset="0"/>
                <a:ea typeface="Calibri" panose="020F0502020204030204" pitchFamily="34" charset="0"/>
                <a:cs typeface="Times New Roman" panose="02020603050405020304" pitchFamily="18" charset="0"/>
              </a:rPr>
              <a:t>Data entity gets boiled down to be a SQL view</a:t>
            </a:r>
          </a:p>
          <a:p>
            <a:pPr marL="971550" lvl="1" indent="-285750"/>
            <a:r>
              <a:rPr lang="en-US" sz="2200" dirty="0">
                <a:latin typeface="Calibri" panose="020F0502020204030204" pitchFamily="34" charset="0"/>
                <a:ea typeface="Calibri" panose="020F0502020204030204" pitchFamily="34" charset="0"/>
                <a:cs typeface="Times New Roman" panose="02020603050405020304" pitchFamily="18" charset="0"/>
              </a:rPr>
              <a:t>Views can contain sub-selects to other data sources</a:t>
            </a:r>
          </a:p>
          <a:p>
            <a:pPr marL="971550" lvl="1" indent="-285750"/>
            <a:r>
              <a:rPr lang="en-US" sz="2200" dirty="0">
                <a:latin typeface="Calibri" panose="020F0502020204030204" pitchFamily="34" charset="0"/>
                <a:ea typeface="Calibri" panose="020F0502020204030204" pitchFamily="34" charset="0"/>
                <a:cs typeface="Times New Roman" panose="02020603050405020304" pitchFamily="18" charset="0"/>
              </a:rPr>
              <a:t>Can ( and will ) kill performance</a:t>
            </a:r>
          </a:p>
          <a:p>
            <a:pPr marL="971550" lvl="1" indent="-285750"/>
            <a:endParaRPr lang="en-US" sz="2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3E4AB784-D4F7-441D-AA47-056E25EDFBA1}"/>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 – Data Entity Complexity</a:t>
            </a:r>
          </a:p>
        </p:txBody>
      </p:sp>
    </p:spTree>
    <p:extLst>
      <p:ext uri="{BB962C8B-B14F-4D97-AF65-F5344CB8AC3E}">
        <p14:creationId xmlns:p14="http://schemas.microsoft.com/office/powerpoint/2010/main" val="1666110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949B8EC-FC79-470C-9468-FD0C213FEE4B}"/>
              </a:ext>
            </a:extLst>
          </p:cNvPr>
          <p:cNvSpPr>
            <a:spLocks noGrp="1"/>
          </p:cNvSpPr>
          <p:nvPr>
            <p:ph type="pic" sz="quarter" idx="10"/>
          </p:nvPr>
        </p:nvSpPr>
        <p:spPr/>
      </p:sp>
      <p:sp>
        <p:nvSpPr>
          <p:cNvPr id="15" name="Title 14">
            <a:extLst>
              <a:ext uri="{FF2B5EF4-FFF2-40B4-BE49-F238E27FC236}">
                <a16:creationId xmlns:a16="http://schemas.microsoft.com/office/drawing/2014/main" id="{835E29D8-010B-4029-861C-F25EB08AE0D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19</a:t>
            </a:fld>
            <a:endParaRPr lang="en-US"/>
          </a:p>
        </p:txBody>
      </p:sp>
      <p:pic>
        <p:nvPicPr>
          <p:cNvPr id="12" name="Picture 11">
            <a:extLst>
              <a:ext uri="{FF2B5EF4-FFF2-40B4-BE49-F238E27FC236}">
                <a16:creationId xmlns:a16="http://schemas.microsoft.com/office/drawing/2014/main" id="{3448DCA8-E0AE-4E16-8249-0ADB9B6BEDF2}"/>
              </a:ext>
            </a:extLst>
          </p:cNvPr>
          <p:cNvPicPr>
            <a:picLocks noChangeAspect="1"/>
          </p:cNvPicPr>
          <p:nvPr/>
        </p:nvPicPr>
        <p:blipFill>
          <a:blip r:embed="rId2"/>
          <a:stretch>
            <a:fillRect/>
          </a:stretch>
        </p:blipFill>
        <p:spPr>
          <a:xfrm>
            <a:off x="0" y="692594"/>
            <a:ext cx="12192000" cy="5472812"/>
          </a:xfrm>
          <a:prstGeom prst="rect">
            <a:avLst/>
          </a:prstGeom>
        </p:spPr>
      </p:pic>
    </p:spTree>
    <p:extLst>
      <p:ext uri="{BB962C8B-B14F-4D97-AF65-F5344CB8AC3E}">
        <p14:creationId xmlns:p14="http://schemas.microsoft.com/office/powerpoint/2010/main" val="213776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0" i="0" dirty="0">
                <a:solidFill>
                  <a:srgbClr val="500050"/>
                </a:solidFill>
                <a:effectLst/>
                <a:latin typeface="Arial" panose="020B0604020202020204" pitchFamily="34" charset="0"/>
              </a:rPr>
              <a:t>D365FO, OData and Custom Apps: High Performance Integration Scenarios</a:t>
            </a:r>
            <a:endParaRPr lang="en-US" dirty="0"/>
          </a:p>
        </p:txBody>
      </p:sp>
    </p:spTree>
    <p:extLst>
      <p:ext uri="{BB962C8B-B14F-4D97-AF65-F5344CB8AC3E}">
        <p14:creationId xmlns:p14="http://schemas.microsoft.com/office/powerpoint/2010/main" val="2039327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037A0EF-9924-4271-92D8-597FF5B18E74}"/>
              </a:ext>
            </a:extLst>
          </p:cNvPr>
          <p:cNvSpPr>
            <a:spLocks noGrp="1"/>
          </p:cNvSpPr>
          <p:nvPr>
            <p:ph type="pic" sz="quarter" idx="10"/>
          </p:nvPr>
        </p:nvSpPr>
        <p:spPr/>
      </p:sp>
      <p:sp>
        <p:nvSpPr>
          <p:cNvPr id="14" name="Title 13">
            <a:extLst>
              <a:ext uri="{FF2B5EF4-FFF2-40B4-BE49-F238E27FC236}">
                <a16:creationId xmlns:a16="http://schemas.microsoft.com/office/drawing/2014/main" id="{7DB77D1A-893E-4B7A-A46C-2FBD50C50C1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20</a:t>
            </a:fld>
            <a:endParaRPr lang="en-US"/>
          </a:p>
        </p:txBody>
      </p:sp>
      <p:pic>
        <p:nvPicPr>
          <p:cNvPr id="12" name="Picture 11">
            <a:extLst>
              <a:ext uri="{FF2B5EF4-FFF2-40B4-BE49-F238E27FC236}">
                <a16:creationId xmlns:a16="http://schemas.microsoft.com/office/drawing/2014/main" id="{F35CEF9A-197C-464C-8113-39A4F3CFDF4D}"/>
              </a:ext>
            </a:extLst>
          </p:cNvPr>
          <p:cNvPicPr>
            <a:picLocks noChangeAspect="1"/>
          </p:cNvPicPr>
          <p:nvPr/>
        </p:nvPicPr>
        <p:blipFill>
          <a:blip r:embed="rId2"/>
          <a:stretch>
            <a:fillRect/>
          </a:stretch>
        </p:blipFill>
        <p:spPr>
          <a:xfrm>
            <a:off x="3141530" y="0"/>
            <a:ext cx="5908939" cy="6858000"/>
          </a:xfrm>
          <a:prstGeom prst="rect">
            <a:avLst/>
          </a:prstGeom>
        </p:spPr>
      </p:pic>
    </p:spTree>
    <p:extLst>
      <p:ext uri="{BB962C8B-B14F-4D97-AF65-F5344CB8AC3E}">
        <p14:creationId xmlns:p14="http://schemas.microsoft.com/office/powerpoint/2010/main" val="314113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E8E6B11-89C3-4E20-A1F4-74C95EF564B0}"/>
              </a:ext>
            </a:extLst>
          </p:cNvPr>
          <p:cNvSpPr>
            <a:spLocks noGrp="1"/>
          </p:cNvSpPr>
          <p:nvPr>
            <p:ph type="pic" sz="quarter" idx="10"/>
          </p:nvPr>
        </p:nvSpPr>
        <p:spPr/>
      </p:sp>
      <p:sp>
        <p:nvSpPr>
          <p:cNvPr id="3" name="Title 2">
            <a:extLst>
              <a:ext uri="{FF2B5EF4-FFF2-40B4-BE49-F238E27FC236}">
                <a16:creationId xmlns:a16="http://schemas.microsoft.com/office/drawing/2014/main" id="{47283A97-C924-4F22-8524-B8F607D8746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A16C9D4-2447-433A-984F-1AF338776B25}"/>
              </a:ext>
            </a:extLst>
          </p:cNvPr>
          <p:cNvPicPr>
            <a:picLocks noChangeAspect="1"/>
          </p:cNvPicPr>
          <p:nvPr/>
        </p:nvPicPr>
        <p:blipFill>
          <a:blip r:embed="rId3"/>
          <a:stretch>
            <a:fillRect/>
          </a:stretch>
        </p:blipFill>
        <p:spPr>
          <a:xfrm>
            <a:off x="453143" y="2662333"/>
            <a:ext cx="11285714" cy="1533333"/>
          </a:xfrm>
          <a:prstGeom prst="rect">
            <a:avLst/>
          </a:prstGeom>
        </p:spPr>
      </p:pic>
    </p:spTree>
    <p:extLst>
      <p:ext uri="{BB962C8B-B14F-4D97-AF65-F5344CB8AC3E}">
        <p14:creationId xmlns:p14="http://schemas.microsoft.com/office/powerpoint/2010/main" val="309968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wearing a hat&#10;&#10;Description automatically generated with medium confidence">
            <a:extLst>
              <a:ext uri="{FF2B5EF4-FFF2-40B4-BE49-F238E27FC236}">
                <a16:creationId xmlns:a16="http://schemas.microsoft.com/office/drawing/2014/main" id="{3123D24E-950D-4A41-AEB8-94438CFCC33A}"/>
              </a:ext>
            </a:extLst>
          </p:cNvPr>
          <p:cNvPicPr>
            <a:picLocks noGrp="1" noChangeAspect="1"/>
          </p:cNvPicPr>
          <p:nvPr>
            <p:ph type="pic" sz="quarter" idx="14"/>
          </p:nvPr>
        </p:nvPicPr>
        <p:blipFill>
          <a:blip r:embed="rId2"/>
          <a:srcRect l="6596" r="6596"/>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22</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normAutofit/>
          </a:bodyPr>
          <a:lstStyle/>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sz="2300" b="1" dirty="0">
                <a:effectLst/>
                <a:latin typeface="Calibri" panose="020F0502020204030204" pitchFamily="34" charset="0"/>
                <a:ea typeface="Calibri" panose="020F0502020204030204" pitchFamily="34" charset="0"/>
                <a:cs typeface="Times New Roman" panose="02020603050405020304" pitchFamily="18" charset="0"/>
              </a:rPr>
              <a:t>improvements</a:t>
            </a:r>
            <a:r>
              <a:rPr lang="en-US" sz="2300" dirty="0">
                <a:effectLst/>
                <a:latin typeface="Calibri" panose="020F0502020204030204" pitchFamily="34" charset="0"/>
                <a:ea typeface="Calibri" panose="020F0502020204030204" pitchFamily="34" charset="0"/>
                <a:cs typeface="Times New Roman" panose="02020603050405020304" pitchFamily="18" charset="0"/>
              </a:rPr>
              <a:t> when fetching </a:t>
            </a:r>
            <a:r>
              <a:rPr lang="en-US" sz="2300" b="1" dirty="0">
                <a:effectLst/>
                <a:latin typeface="Calibri" panose="020F0502020204030204" pitchFamily="34" charset="0"/>
                <a:ea typeface="Calibri" panose="020F0502020204030204" pitchFamily="34" charset="0"/>
                <a:cs typeface="Times New Roman" panose="02020603050405020304" pitchFamily="18" charset="0"/>
              </a:rPr>
              <a:t>more than 1 record</a:t>
            </a:r>
          </a:p>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sz="2300" b="1" dirty="0">
                <a:effectLst/>
                <a:latin typeface="Calibri" panose="020F0502020204030204" pitchFamily="34" charset="0"/>
                <a:ea typeface="Calibri" panose="020F0502020204030204" pitchFamily="34" charset="0"/>
                <a:cs typeface="Times New Roman" panose="02020603050405020304" pitchFamily="18" charset="0"/>
              </a:rPr>
              <a:t>degradation</a:t>
            </a:r>
            <a:r>
              <a:rPr lang="en-US" sz="2300" dirty="0">
                <a:effectLst/>
                <a:latin typeface="Calibri" panose="020F0502020204030204" pitchFamily="34" charset="0"/>
                <a:ea typeface="Calibri" panose="020F0502020204030204" pitchFamily="34" charset="0"/>
                <a:cs typeface="Times New Roman" panose="02020603050405020304" pitchFamily="18" charset="0"/>
              </a:rPr>
              <a:t> when fetching </a:t>
            </a:r>
            <a:r>
              <a:rPr lang="en-US" sz="2300" b="1" dirty="0">
                <a:effectLst/>
                <a:latin typeface="Calibri" panose="020F0502020204030204" pitchFamily="34" charset="0"/>
                <a:ea typeface="Calibri" panose="020F0502020204030204" pitchFamily="34" charset="0"/>
                <a:cs typeface="Times New Roman" panose="02020603050405020304" pitchFamily="18" charset="0"/>
              </a:rPr>
              <a:t>just 1 record</a:t>
            </a:r>
          </a:p>
        </p:txBody>
      </p:sp>
      <p:sp>
        <p:nvSpPr>
          <p:cNvPr id="8" name="Text Placeholder 7">
            <a:extLst>
              <a:ext uri="{FF2B5EF4-FFF2-40B4-BE49-F238E27FC236}">
                <a16:creationId xmlns:a16="http://schemas.microsoft.com/office/drawing/2014/main" id="{BAA4421E-802D-40EA-B9B1-C100D47ED9AC}"/>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 – Consumer Tricks</a:t>
            </a:r>
          </a:p>
        </p:txBody>
      </p:sp>
    </p:spTree>
    <p:extLst>
      <p:ext uri="{BB962C8B-B14F-4D97-AF65-F5344CB8AC3E}">
        <p14:creationId xmlns:p14="http://schemas.microsoft.com/office/powerpoint/2010/main" val="180080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BF617C6-F5CD-4FCC-A58F-292064833B06}"/>
              </a:ext>
            </a:extLst>
          </p:cNvPr>
          <p:cNvSpPr>
            <a:spLocks noGrp="1"/>
          </p:cNvSpPr>
          <p:nvPr>
            <p:ph type="pic" sz="quarter" idx="10"/>
          </p:nvPr>
        </p:nvSpPr>
        <p:spPr/>
      </p:sp>
      <p:sp>
        <p:nvSpPr>
          <p:cNvPr id="8" name="Title 7">
            <a:extLst>
              <a:ext uri="{FF2B5EF4-FFF2-40B4-BE49-F238E27FC236}">
                <a16:creationId xmlns:a16="http://schemas.microsoft.com/office/drawing/2014/main" id="{F0C8947F-DF65-48EB-8772-4D1CEC274AE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B385A29-08F3-46EF-9142-0A96B89709F1}"/>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23</a:t>
            </a:fld>
            <a:endParaRPr lang="en-US"/>
          </a:p>
        </p:txBody>
      </p:sp>
      <p:pic>
        <p:nvPicPr>
          <p:cNvPr id="5122" name="Picture 2">
            <a:extLst>
              <a:ext uri="{FF2B5EF4-FFF2-40B4-BE49-F238E27FC236}">
                <a16:creationId xmlns:a16="http://schemas.microsoft.com/office/drawing/2014/main" id="{DC173126-CADC-4BB3-94F8-5CA895A18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223838"/>
            <a:ext cx="10534650" cy="641032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871B39A9-6874-4DCE-9EF4-C971B992F688}"/>
              </a:ext>
            </a:extLst>
          </p:cNvPr>
          <p:cNvSpPr/>
          <p:nvPr/>
        </p:nvSpPr>
        <p:spPr>
          <a:xfrm>
            <a:off x="1748192" y="48260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Arrow: Down 11">
            <a:extLst>
              <a:ext uri="{FF2B5EF4-FFF2-40B4-BE49-F238E27FC236}">
                <a16:creationId xmlns:a16="http://schemas.microsoft.com/office/drawing/2014/main" id="{74E7CB6E-94F5-457A-A59D-D5FC8D539194}"/>
              </a:ext>
            </a:extLst>
          </p:cNvPr>
          <p:cNvSpPr/>
          <p:nvPr/>
        </p:nvSpPr>
        <p:spPr>
          <a:xfrm>
            <a:off x="4446364" y="129292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Arrow: Down 12">
            <a:extLst>
              <a:ext uri="{FF2B5EF4-FFF2-40B4-BE49-F238E27FC236}">
                <a16:creationId xmlns:a16="http://schemas.microsoft.com/office/drawing/2014/main" id="{FC6513A7-06B4-4463-806A-BB8229ABAD71}"/>
              </a:ext>
            </a:extLst>
          </p:cNvPr>
          <p:cNvSpPr/>
          <p:nvPr/>
        </p:nvSpPr>
        <p:spPr>
          <a:xfrm>
            <a:off x="7182637" y="199037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Arrow: Down 13">
            <a:extLst>
              <a:ext uri="{FF2B5EF4-FFF2-40B4-BE49-F238E27FC236}">
                <a16:creationId xmlns:a16="http://schemas.microsoft.com/office/drawing/2014/main" id="{B7BA7A88-50D7-4776-8BF6-37A12F56D71E}"/>
              </a:ext>
            </a:extLst>
          </p:cNvPr>
          <p:cNvSpPr/>
          <p:nvPr/>
        </p:nvSpPr>
        <p:spPr>
          <a:xfrm>
            <a:off x="9955239" y="233909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83693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AEABEE6-BBA8-42F7-9D9D-22A864753664}"/>
              </a:ext>
            </a:extLst>
          </p:cNvPr>
          <p:cNvSpPr>
            <a:spLocks noGrp="1"/>
          </p:cNvSpPr>
          <p:nvPr>
            <p:ph type="pic" sz="quarter" idx="10"/>
          </p:nvPr>
        </p:nvSpPr>
        <p:spPr/>
      </p:sp>
      <p:sp>
        <p:nvSpPr>
          <p:cNvPr id="3" name="Title 2">
            <a:extLst>
              <a:ext uri="{FF2B5EF4-FFF2-40B4-BE49-F238E27FC236}">
                <a16:creationId xmlns:a16="http://schemas.microsoft.com/office/drawing/2014/main" id="{2BB2A6A2-D71D-4A22-B359-09128AEC166E}"/>
              </a:ext>
            </a:extLst>
          </p:cNvPr>
          <p:cNvSpPr>
            <a:spLocks noGrp="1"/>
          </p:cNvSpPr>
          <p:nvPr>
            <p:ph type="title"/>
          </p:nvPr>
        </p:nvSpPr>
        <p:spPr/>
        <p:txBody>
          <a:bodyPr/>
          <a:lstStyle/>
          <a:p>
            <a:endParaRPr lang="en-US"/>
          </a:p>
        </p:txBody>
      </p:sp>
      <p:pic>
        <p:nvPicPr>
          <p:cNvPr id="6146" name="Picture 2">
            <a:extLst>
              <a:ext uri="{FF2B5EF4-FFF2-40B4-BE49-F238E27FC236}">
                <a16:creationId xmlns:a16="http://schemas.microsoft.com/office/drawing/2014/main" id="{E95337D4-A41A-4E01-B068-7EB670CB5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3338"/>
            <a:ext cx="11430000" cy="67913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4A11D2CE-3F77-4447-B56C-8044A3526E8E}"/>
              </a:ext>
            </a:extLst>
          </p:cNvPr>
          <p:cNvSpPr/>
          <p:nvPr/>
        </p:nvSpPr>
        <p:spPr>
          <a:xfrm>
            <a:off x="9634892" y="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Arrow: Down 5">
            <a:extLst>
              <a:ext uri="{FF2B5EF4-FFF2-40B4-BE49-F238E27FC236}">
                <a16:creationId xmlns:a16="http://schemas.microsoft.com/office/drawing/2014/main" id="{0C4E3763-24A9-4E47-911D-EF50ED517A27}"/>
              </a:ext>
            </a:extLst>
          </p:cNvPr>
          <p:cNvSpPr/>
          <p:nvPr/>
        </p:nvSpPr>
        <p:spPr>
          <a:xfrm>
            <a:off x="7141074" y="100063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Arrow: Down 6">
            <a:extLst>
              <a:ext uri="{FF2B5EF4-FFF2-40B4-BE49-F238E27FC236}">
                <a16:creationId xmlns:a16="http://schemas.microsoft.com/office/drawing/2014/main" id="{BD058DBA-A782-4C80-BCC9-ED88B14F1819}"/>
              </a:ext>
            </a:extLst>
          </p:cNvPr>
          <p:cNvSpPr/>
          <p:nvPr/>
        </p:nvSpPr>
        <p:spPr>
          <a:xfrm>
            <a:off x="4590420" y="146973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Arrow: Down 7">
            <a:extLst>
              <a:ext uri="{FF2B5EF4-FFF2-40B4-BE49-F238E27FC236}">
                <a16:creationId xmlns:a16="http://schemas.microsoft.com/office/drawing/2014/main" id="{9963A65D-C81A-49DC-8AFC-BF3BFA817493}"/>
              </a:ext>
            </a:extLst>
          </p:cNvPr>
          <p:cNvSpPr/>
          <p:nvPr/>
        </p:nvSpPr>
        <p:spPr>
          <a:xfrm>
            <a:off x="2187601" y="155194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0313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person, person&#10;&#10;Description automatically generated">
            <a:extLst>
              <a:ext uri="{FF2B5EF4-FFF2-40B4-BE49-F238E27FC236}">
                <a16:creationId xmlns:a16="http://schemas.microsoft.com/office/drawing/2014/main" id="{EF6C15B5-6C77-4906-90C8-782371145EC0}"/>
              </a:ext>
            </a:extLst>
          </p:cNvPr>
          <p:cNvPicPr>
            <a:picLocks noGrp="1" noChangeAspect="1"/>
          </p:cNvPicPr>
          <p:nvPr>
            <p:ph type="pic" sz="quarter" idx="14"/>
          </p:nvPr>
        </p:nvPicPr>
        <p:blipFill>
          <a:blip r:embed="rId2"/>
          <a:srcRect l="20822" r="20822"/>
          <a:stretch>
            <a:fillRect/>
          </a:stretch>
        </p:blipFill>
        <p:spPr/>
      </p:pic>
      <p:sp>
        <p:nvSpPr>
          <p:cNvPr id="5" name="Text Placeholder 4">
            <a:extLst>
              <a:ext uri="{FF2B5EF4-FFF2-40B4-BE49-F238E27FC236}">
                <a16:creationId xmlns:a16="http://schemas.microsoft.com/office/drawing/2014/main" id="{D4B67C86-201F-461B-8974-169CAA9D0B7A}"/>
              </a:ext>
            </a:extLst>
          </p:cNvPr>
          <p:cNvSpPr>
            <a:spLocks noGrp="1"/>
          </p:cNvSpPr>
          <p:nvPr>
            <p:ph type="body" sz="quarter" idx="12"/>
          </p:nvPr>
        </p:nvSpPr>
        <p:spPr/>
        <p:txBody>
          <a:bodyPr/>
          <a:lstStyle/>
          <a:p>
            <a:pPr marL="285750" indent="-285750" algn="l">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Filter based on underlying data sources indexes</a:t>
            </a:r>
          </a:p>
          <a:p>
            <a:pPr marL="285750" indent="-285750" algn="l">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If a specific index isn't known, specify everything you can and let SQL pick an index for you</a:t>
            </a:r>
          </a:p>
          <a:p>
            <a:pPr marL="285750" indent="-285750" algn="l">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better the index selection for a query, the faster the query is as well as being more reliable and predictable from a performance perspective</a:t>
            </a:r>
          </a:p>
          <a:p>
            <a:endParaRPr lang="en-US" dirty="0"/>
          </a:p>
        </p:txBody>
      </p:sp>
      <p:sp>
        <p:nvSpPr>
          <p:cNvPr id="6" name="Text Placeholder 5">
            <a:extLst>
              <a:ext uri="{FF2B5EF4-FFF2-40B4-BE49-F238E27FC236}">
                <a16:creationId xmlns:a16="http://schemas.microsoft.com/office/drawing/2014/main" id="{2D178E5E-B3B2-4D30-BF46-8BF01B425DE1}"/>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3597D350-1E46-49C5-8E34-09A24D346E9B}"/>
              </a:ext>
            </a:extLst>
          </p:cNvPr>
          <p:cNvSpPr>
            <a:spLocks noGrp="1"/>
          </p:cNvSpPr>
          <p:nvPr>
            <p:ph type="title"/>
          </p:nvPr>
        </p:nvSpPr>
        <p:spPr>
          <a:xfrm>
            <a:off x="671509" y="1149020"/>
            <a:ext cx="4067175" cy="2135601"/>
          </a:xfrm>
        </p:spPr>
        <p:txBody>
          <a:bodyPr/>
          <a:lstStyle/>
          <a:p>
            <a:r>
              <a:rPr lang="en-US" dirty="0"/>
              <a:t>Read Performance – Consumer Tricks, Part 2</a:t>
            </a:r>
          </a:p>
        </p:txBody>
      </p:sp>
    </p:spTree>
    <p:extLst>
      <p:ext uri="{BB962C8B-B14F-4D97-AF65-F5344CB8AC3E}">
        <p14:creationId xmlns:p14="http://schemas.microsoft.com/office/powerpoint/2010/main" val="2222832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0142E27-F4C2-434F-B8BF-527BED8AFD72}"/>
              </a:ext>
            </a:extLst>
          </p:cNvPr>
          <p:cNvSpPr>
            <a:spLocks noGrp="1"/>
          </p:cNvSpPr>
          <p:nvPr>
            <p:ph type="pic" sz="quarter" idx="10"/>
          </p:nvPr>
        </p:nvSpPr>
        <p:spPr/>
      </p:sp>
      <p:sp>
        <p:nvSpPr>
          <p:cNvPr id="3" name="Title 2">
            <a:extLst>
              <a:ext uri="{FF2B5EF4-FFF2-40B4-BE49-F238E27FC236}">
                <a16:creationId xmlns:a16="http://schemas.microsoft.com/office/drawing/2014/main" id="{2368518F-8E36-42C8-A43A-F531210A5970}"/>
              </a:ext>
            </a:extLst>
          </p:cNvPr>
          <p:cNvSpPr>
            <a:spLocks noGrp="1"/>
          </p:cNvSpPr>
          <p:nvPr>
            <p:ph type="title"/>
          </p:nvPr>
        </p:nvSpPr>
        <p:spPr/>
        <p:txBody>
          <a:bodyPr/>
          <a:lstStyle/>
          <a:p>
            <a:endParaRPr lang="en-US"/>
          </a:p>
        </p:txBody>
      </p:sp>
      <p:pic>
        <p:nvPicPr>
          <p:cNvPr id="13314" name="Picture 2">
            <a:extLst>
              <a:ext uri="{FF2B5EF4-FFF2-40B4-BE49-F238E27FC236}">
                <a16:creationId xmlns:a16="http://schemas.microsoft.com/office/drawing/2014/main" id="{0F4BC0F5-CA9B-4428-B423-56485EF1B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204787"/>
            <a:ext cx="10639425" cy="64484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6CC8894B-2D8A-4FFD-91F6-407EBAEBDCEB}"/>
              </a:ext>
            </a:extLst>
          </p:cNvPr>
          <p:cNvSpPr/>
          <p:nvPr/>
        </p:nvSpPr>
        <p:spPr>
          <a:xfrm>
            <a:off x="1969392" y="70834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498676F4-6F7C-4D1C-A6FF-6D29998D1768}"/>
              </a:ext>
            </a:extLst>
          </p:cNvPr>
          <p:cNvSpPr/>
          <p:nvPr/>
        </p:nvSpPr>
        <p:spPr>
          <a:xfrm>
            <a:off x="3987315" y="48260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27851156-3393-4C3D-96EA-D1032053F458}"/>
              </a:ext>
            </a:extLst>
          </p:cNvPr>
          <p:cNvSpPr/>
          <p:nvPr/>
        </p:nvSpPr>
        <p:spPr>
          <a:xfrm>
            <a:off x="5879838" y="41606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B5EDF80D-8104-4C54-98F6-79414E1ABD95}"/>
              </a:ext>
            </a:extLst>
          </p:cNvPr>
          <p:cNvSpPr/>
          <p:nvPr/>
        </p:nvSpPr>
        <p:spPr>
          <a:xfrm>
            <a:off x="7822957" y="20478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C629E883-C3CF-4165-8E81-26255AB44C23}"/>
              </a:ext>
            </a:extLst>
          </p:cNvPr>
          <p:cNvSpPr/>
          <p:nvPr/>
        </p:nvSpPr>
        <p:spPr>
          <a:xfrm>
            <a:off x="9766076" y="155194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1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06BDE8A-0C4F-4B18-AB4B-76FC6250073D}"/>
              </a:ext>
            </a:extLst>
          </p:cNvPr>
          <p:cNvSpPr>
            <a:spLocks noGrp="1"/>
          </p:cNvSpPr>
          <p:nvPr>
            <p:ph type="pic" sz="quarter" idx="10"/>
          </p:nvPr>
        </p:nvSpPr>
        <p:spPr/>
      </p:sp>
      <p:sp>
        <p:nvSpPr>
          <p:cNvPr id="3" name="Title 2">
            <a:extLst>
              <a:ext uri="{FF2B5EF4-FFF2-40B4-BE49-F238E27FC236}">
                <a16:creationId xmlns:a16="http://schemas.microsoft.com/office/drawing/2014/main" id="{85F3F60E-328A-4A38-A3AE-E6F921B01694}"/>
              </a:ext>
            </a:extLst>
          </p:cNvPr>
          <p:cNvSpPr>
            <a:spLocks noGrp="1"/>
          </p:cNvSpPr>
          <p:nvPr>
            <p:ph type="title"/>
          </p:nvPr>
        </p:nvSpPr>
        <p:spPr/>
        <p:txBody>
          <a:bodyPr/>
          <a:lstStyle/>
          <a:p>
            <a:endParaRPr lang="en-US" dirty="0"/>
          </a:p>
        </p:txBody>
      </p:sp>
      <p:pic>
        <p:nvPicPr>
          <p:cNvPr id="14338" name="Picture 2">
            <a:extLst>
              <a:ext uri="{FF2B5EF4-FFF2-40B4-BE49-F238E27FC236}">
                <a16:creationId xmlns:a16="http://schemas.microsoft.com/office/drawing/2014/main" id="{DBBA26EC-3F36-4FB6-B2EB-8010CD471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195263"/>
            <a:ext cx="10944225" cy="64674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663A5B38-73C7-4A79-99FA-1CAD35596CEE}"/>
              </a:ext>
            </a:extLst>
          </p:cNvPr>
          <p:cNvSpPr/>
          <p:nvPr/>
        </p:nvSpPr>
        <p:spPr>
          <a:xfrm>
            <a:off x="1907046" y="48260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E0BBC414-BC47-4BE9-ADCC-A2FC0E2F83A1}"/>
              </a:ext>
            </a:extLst>
          </p:cNvPr>
          <p:cNvSpPr/>
          <p:nvPr/>
        </p:nvSpPr>
        <p:spPr>
          <a:xfrm>
            <a:off x="3850147" y="19526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7D428B1C-1F02-445E-A048-0018524FF9DF}"/>
              </a:ext>
            </a:extLst>
          </p:cNvPr>
          <p:cNvSpPr/>
          <p:nvPr/>
        </p:nvSpPr>
        <p:spPr>
          <a:xfrm>
            <a:off x="5793248" y="70834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477854B3-BEDB-494C-B767-7401809A50D5}"/>
              </a:ext>
            </a:extLst>
          </p:cNvPr>
          <p:cNvSpPr/>
          <p:nvPr/>
        </p:nvSpPr>
        <p:spPr>
          <a:xfrm>
            <a:off x="7736349" y="19031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0D5BB724-A539-4C8D-BD2D-D12799800086}"/>
              </a:ext>
            </a:extLst>
          </p:cNvPr>
          <p:cNvSpPr/>
          <p:nvPr/>
        </p:nvSpPr>
        <p:spPr>
          <a:xfrm>
            <a:off x="9700228" y="2841336"/>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46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DA5B566-4783-47A3-AEF7-29570B2808A6}"/>
              </a:ext>
            </a:extLst>
          </p:cNvPr>
          <p:cNvSpPr>
            <a:spLocks noGrp="1"/>
          </p:cNvSpPr>
          <p:nvPr>
            <p:ph type="pic" sz="quarter" idx="10"/>
          </p:nvPr>
        </p:nvSpPr>
        <p:spPr/>
      </p:sp>
      <p:sp>
        <p:nvSpPr>
          <p:cNvPr id="3" name="Title 2">
            <a:extLst>
              <a:ext uri="{FF2B5EF4-FFF2-40B4-BE49-F238E27FC236}">
                <a16:creationId xmlns:a16="http://schemas.microsoft.com/office/drawing/2014/main" id="{C337A390-3755-4A33-83B8-E7132AD50D01}"/>
              </a:ext>
            </a:extLst>
          </p:cNvPr>
          <p:cNvSpPr>
            <a:spLocks noGrp="1"/>
          </p:cNvSpPr>
          <p:nvPr>
            <p:ph type="title"/>
          </p:nvPr>
        </p:nvSpPr>
        <p:spPr/>
        <p:txBody>
          <a:bodyPr/>
          <a:lstStyle/>
          <a:p>
            <a:endParaRPr lang="en-US"/>
          </a:p>
        </p:txBody>
      </p:sp>
      <p:pic>
        <p:nvPicPr>
          <p:cNvPr id="9218" name="Picture 2">
            <a:extLst>
              <a:ext uri="{FF2B5EF4-FFF2-40B4-BE49-F238E27FC236}">
                <a16:creationId xmlns:a16="http://schemas.microsoft.com/office/drawing/2014/main" id="{8F1CF102-E347-4E20-A82F-CCD569FC9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90500"/>
            <a:ext cx="11049000" cy="64770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CF821A7C-E557-4854-A0AE-04820E27196F}"/>
              </a:ext>
            </a:extLst>
          </p:cNvPr>
          <p:cNvSpPr/>
          <p:nvPr/>
        </p:nvSpPr>
        <p:spPr>
          <a:xfrm>
            <a:off x="1543365" y="19031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1FA6A32D-8146-4B18-A85D-1DAA4F145E15}"/>
              </a:ext>
            </a:extLst>
          </p:cNvPr>
          <p:cNvSpPr/>
          <p:nvPr/>
        </p:nvSpPr>
        <p:spPr>
          <a:xfrm>
            <a:off x="3193001" y="787714"/>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F88CF707-E503-4C31-9D9E-53AF88CA9310}"/>
              </a:ext>
            </a:extLst>
          </p:cNvPr>
          <p:cNvSpPr/>
          <p:nvPr/>
        </p:nvSpPr>
        <p:spPr>
          <a:xfrm>
            <a:off x="4842637" y="173776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E38E9ED6-73D0-4D83-A80B-66F621DBC712}"/>
              </a:ext>
            </a:extLst>
          </p:cNvPr>
          <p:cNvSpPr/>
          <p:nvPr/>
        </p:nvSpPr>
        <p:spPr>
          <a:xfrm>
            <a:off x="6492273" y="202986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37AEF5A5-BBBF-44C2-B78C-BD93E7763BE3}"/>
              </a:ext>
            </a:extLst>
          </p:cNvPr>
          <p:cNvSpPr/>
          <p:nvPr/>
        </p:nvSpPr>
        <p:spPr>
          <a:xfrm>
            <a:off x="8208978" y="181086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154D5667-783E-4F82-A269-38B52E830B46}"/>
              </a:ext>
            </a:extLst>
          </p:cNvPr>
          <p:cNvSpPr/>
          <p:nvPr/>
        </p:nvSpPr>
        <p:spPr>
          <a:xfrm>
            <a:off x="9851922" y="2255805"/>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713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person&#10;&#10;Description automatically generated">
            <a:extLst>
              <a:ext uri="{FF2B5EF4-FFF2-40B4-BE49-F238E27FC236}">
                <a16:creationId xmlns:a16="http://schemas.microsoft.com/office/drawing/2014/main" id="{C8EC7A54-E41F-4F64-91E1-C12127C5AD55}"/>
              </a:ext>
            </a:extLst>
          </p:cNvPr>
          <p:cNvPicPr>
            <a:picLocks noGrp="1" noChangeAspect="1"/>
          </p:cNvPicPr>
          <p:nvPr>
            <p:ph type="pic" sz="quarter" idx="14"/>
          </p:nvPr>
        </p:nvPicPr>
        <p:blipFill>
          <a:blip r:embed="rId2"/>
          <a:srcRect l="18572" r="18572"/>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29</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Limit use of ORDER BY statements</a:t>
            </a:r>
          </a:p>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ORDER BY on a specific index</a:t>
            </a:r>
          </a:p>
          <a:p>
            <a:pPr marL="342900" indent="-342900" algn="l">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Calculated fields / Sub-selects are marginally more performant than "normal" fields not in an index</a:t>
            </a:r>
          </a:p>
          <a:p>
            <a:pPr marL="1028700" lvl="1" indent="-342900" algn="l">
              <a:lnSpc>
                <a:spcPct val="107000"/>
              </a:lnSpc>
              <a:spcBef>
                <a:spcPts val="0"/>
              </a:spcBef>
              <a:spcAft>
                <a:spcPts val="800"/>
              </a:spcAft>
            </a:pPr>
            <a:r>
              <a:rPr lang="en-US" sz="2100" dirty="0">
                <a:latin typeface="Calibri" panose="020F0502020204030204" pitchFamily="34" charset="0"/>
                <a:ea typeface="Calibri" panose="020F0502020204030204" pitchFamily="34" charset="0"/>
                <a:cs typeface="Times New Roman" panose="02020603050405020304" pitchFamily="18" charset="0"/>
              </a:rPr>
              <a:t>May be based on limited dataset from Contoso</a:t>
            </a:r>
          </a:p>
          <a:p>
            <a:pPr marL="1028700" lvl="1" indent="-342900" algn="l">
              <a:lnSpc>
                <a:spcPct val="107000"/>
              </a:lnSpc>
              <a:spcBef>
                <a:spcPts val="0"/>
              </a:spcBef>
              <a:spcAft>
                <a:spcPts val="800"/>
              </a:spcAft>
            </a:pPr>
            <a:r>
              <a:rPr lang="en-US" sz="2100" dirty="0">
                <a:effectLst/>
                <a:latin typeface="Calibri" panose="020F0502020204030204" pitchFamily="34" charset="0"/>
                <a:ea typeface="Calibri" panose="020F0502020204030204" pitchFamily="34" charset="0"/>
                <a:cs typeface="Times New Roman" panose="02020603050405020304" pitchFamily="18" charset="0"/>
              </a:rPr>
              <a:t>Test for your data</a:t>
            </a:r>
          </a:p>
          <a:p>
            <a:endParaRPr lang="en-US" dirty="0"/>
          </a:p>
        </p:txBody>
      </p:sp>
      <p:sp>
        <p:nvSpPr>
          <p:cNvPr id="8" name="Text Placeholder 7">
            <a:extLst>
              <a:ext uri="{FF2B5EF4-FFF2-40B4-BE49-F238E27FC236}">
                <a16:creationId xmlns:a16="http://schemas.microsoft.com/office/drawing/2014/main" id="{DE342735-60F9-475C-906E-DCB9000326EB}"/>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a:xfrm>
            <a:off x="671509" y="1149020"/>
            <a:ext cx="4067175" cy="2051380"/>
          </a:xfrm>
        </p:spPr>
        <p:txBody>
          <a:bodyPr/>
          <a:lstStyle/>
          <a:p>
            <a:r>
              <a:rPr lang="en-US" dirty="0"/>
              <a:t>Read Performance – Consumer Tricks Part 3</a:t>
            </a:r>
          </a:p>
        </p:txBody>
      </p:sp>
    </p:spTree>
    <p:extLst>
      <p:ext uri="{BB962C8B-B14F-4D97-AF65-F5344CB8AC3E}">
        <p14:creationId xmlns:p14="http://schemas.microsoft.com/office/powerpoint/2010/main" val="4184347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4A8C955-4922-498C-976B-155BAE8E2F8A}"/>
              </a:ext>
            </a:extLst>
          </p:cNvPr>
          <p:cNvSpPr>
            <a:spLocks noGrp="1"/>
          </p:cNvSpPr>
          <p:nvPr>
            <p:ph type="pic" sz="quarter" idx="12"/>
          </p:nvPr>
        </p:nvSpPr>
        <p:spPr/>
      </p:sp>
      <p:sp>
        <p:nvSpPr>
          <p:cNvPr id="4" name="Title 3">
            <a:extLst>
              <a:ext uri="{FF2B5EF4-FFF2-40B4-BE49-F238E27FC236}">
                <a16:creationId xmlns:a16="http://schemas.microsoft.com/office/drawing/2014/main" id="{32DF8576-A6E7-464D-96E6-C4485CB3510A}"/>
              </a:ext>
            </a:extLst>
          </p:cNvPr>
          <p:cNvSpPr>
            <a:spLocks noGrp="1"/>
          </p:cNvSpPr>
          <p:nvPr>
            <p:ph type="title"/>
          </p:nvPr>
        </p:nvSpPr>
        <p:spPr/>
        <p:txBody>
          <a:bodyPr/>
          <a:lstStyle/>
          <a:p>
            <a:r>
              <a:rPr lang="en-US" dirty="0"/>
              <a:t>Nathan Clouse</a:t>
            </a:r>
          </a:p>
        </p:txBody>
      </p:sp>
      <p:sp>
        <p:nvSpPr>
          <p:cNvPr id="3" name="Text Placeholder 2">
            <a:extLst>
              <a:ext uri="{FF2B5EF4-FFF2-40B4-BE49-F238E27FC236}">
                <a16:creationId xmlns:a16="http://schemas.microsoft.com/office/drawing/2014/main" id="{4EF7177B-9F53-480C-AC9F-72EC97778250}"/>
              </a:ext>
            </a:extLst>
          </p:cNvPr>
          <p:cNvSpPr>
            <a:spLocks noGrp="1"/>
          </p:cNvSpPr>
          <p:nvPr>
            <p:ph type="body" sz="quarter" idx="15"/>
          </p:nvPr>
        </p:nvSpPr>
        <p:spPr/>
        <p:txBody>
          <a:bodyPr>
            <a:normAutofit/>
          </a:bodyPr>
          <a:lstStyle/>
          <a:p>
            <a:endParaRPr lang="en-US" dirty="0"/>
          </a:p>
        </p:txBody>
      </p:sp>
      <p:sp>
        <p:nvSpPr>
          <p:cNvPr id="8" name="Text Placeholder 7">
            <a:extLst>
              <a:ext uri="{FF2B5EF4-FFF2-40B4-BE49-F238E27FC236}">
                <a16:creationId xmlns:a16="http://schemas.microsoft.com/office/drawing/2014/main" id="{801C3943-0906-4CB5-B27B-ABD269CA5C61}"/>
              </a:ext>
            </a:extLst>
          </p:cNvPr>
          <p:cNvSpPr>
            <a:spLocks noGrp="1"/>
          </p:cNvSpPr>
          <p:nvPr>
            <p:ph type="body" sz="quarter" idx="16"/>
          </p:nvPr>
        </p:nvSpPr>
        <p:spPr/>
        <p:txBody>
          <a:bodyPr/>
          <a:lstStyle/>
          <a:p>
            <a:r>
              <a:rPr lang="en-US" dirty="0">
                <a:solidFill>
                  <a:schemeClr val="tx1"/>
                </a:solidFill>
              </a:rPr>
              <a:t>Microsoft Business Applications MVP</a:t>
            </a:r>
            <a:endParaRPr lang="en-US" dirty="0"/>
          </a:p>
        </p:txBody>
      </p:sp>
      <p:pic>
        <p:nvPicPr>
          <p:cNvPr id="7" name="Picture 6">
            <a:extLst>
              <a:ext uri="{FF2B5EF4-FFF2-40B4-BE49-F238E27FC236}">
                <a16:creationId xmlns:a16="http://schemas.microsoft.com/office/drawing/2014/main" id="{CAEF7689-2B37-4BE4-A752-17AB05CDC017}"/>
              </a:ext>
            </a:extLst>
          </p:cNvPr>
          <p:cNvPicPr>
            <a:picLocks noChangeAspect="1"/>
          </p:cNvPicPr>
          <p:nvPr/>
        </p:nvPicPr>
        <p:blipFill>
          <a:blip r:embed="rId2"/>
          <a:stretch>
            <a:fillRect/>
          </a:stretch>
        </p:blipFill>
        <p:spPr>
          <a:xfrm>
            <a:off x="8283755" y="3688317"/>
            <a:ext cx="1924050" cy="2441520"/>
          </a:xfrm>
          <a:prstGeom prst="rect">
            <a:avLst/>
          </a:prstGeom>
        </p:spPr>
      </p:pic>
      <p:sp>
        <p:nvSpPr>
          <p:cNvPr id="10" name="Text Placeholder 9">
            <a:extLst>
              <a:ext uri="{FF2B5EF4-FFF2-40B4-BE49-F238E27FC236}">
                <a16:creationId xmlns:a16="http://schemas.microsoft.com/office/drawing/2014/main" id="{F749C59B-8747-4320-B77C-EE6982CD9694}"/>
              </a:ext>
            </a:extLst>
          </p:cNvPr>
          <p:cNvSpPr>
            <a:spLocks noGrp="1"/>
          </p:cNvSpPr>
          <p:nvPr>
            <p:ph type="body" sz="quarter" idx="13"/>
          </p:nvPr>
        </p:nvSpPr>
        <p:spPr>
          <a:xfrm>
            <a:off x="838200" y="3935069"/>
            <a:ext cx="5575300" cy="2251127"/>
          </a:xfrm>
        </p:spPr>
        <p:txBody>
          <a:bodyPr>
            <a:normAutofit/>
          </a:bodyPr>
          <a:lstStyle/>
          <a:p>
            <a:r>
              <a:rPr lang="en-US" sz="2000" dirty="0">
                <a:solidFill>
                  <a:schemeClr val="tx1"/>
                </a:solidFill>
              </a:rPr>
              <a:t>Technical Architect </a:t>
            </a:r>
            <a:br>
              <a:rPr lang="en-US" sz="2000" dirty="0">
                <a:solidFill>
                  <a:schemeClr val="tx1"/>
                </a:solidFill>
              </a:rPr>
            </a:br>
            <a:r>
              <a:rPr lang="en-US" sz="2000" dirty="0" err="1">
                <a:solidFill>
                  <a:schemeClr val="tx1"/>
                </a:solidFill>
              </a:rPr>
              <a:t>enVista</a:t>
            </a:r>
            <a:r>
              <a:rPr lang="en-US" sz="2000" dirty="0">
                <a:solidFill>
                  <a:schemeClr val="tx1"/>
                </a:solidFill>
              </a:rPr>
              <a:t> Corp.</a:t>
            </a:r>
          </a:p>
          <a:p>
            <a:r>
              <a:rPr lang="en-US" sz="2000" dirty="0">
                <a:solidFill>
                  <a:schemeClr val="tx1"/>
                </a:solidFill>
              </a:rPr>
              <a:t>Microsoft Business Applications MVP</a:t>
            </a:r>
            <a:br>
              <a:rPr lang="en-US" sz="2000" dirty="0">
                <a:solidFill>
                  <a:schemeClr val="tx1"/>
                </a:solidFill>
              </a:rPr>
            </a:br>
            <a:r>
              <a:rPr lang="en-US" sz="2000" dirty="0">
                <a:solidFill>
                  <a:schemeClr val="tx1"/>
                </a:solidFill>
                <a:hlinkClick r:id="rId3"/>
              </a:rPr>
              <a:t>nclouse@envistacorp.com</a:t>
            </a:r>
            <a:br>
              <a:rPr lang="en-US" sz="2000" dirty="0">
                <a:solidFill>
                  <a:schemeClr val="tx1"/>
                </a:solidFill>
              </a:rPr>
            </a:br>
            <a:r>
              <a:rPr lang="en-US" sz="2000" dirty="0">
                <a:hlinkClick r:id="rId4"/>
              </a:rPr>
              <a:t>www.atomicax.com</a:t>
            </a:r>
            <a:endParaRPr lang="en-US" sz="2000" dirty="0"/>
          </a:p>
          <a:p>
            <a:r>
              <a:rPr lang="en-US" sz="2000" dirty="0"/>
              <a:t>@NathanClouseAX</a:t>
            </a:r>
          </a:p>
          <a:p>
            <a:endParaRPr lang="en-US" dirty="0">
              <a:solidFill>
                <a:schemeClr val="tx1"/>
              </a:solidFill>
            </a:endParaRPr>
          </a:p>
          <a:p>
            <a:endParaRPr lang="en-US" dirty="0"/>
          </a:p>
        </p:txBody>
      </p:sp>
    </p:spTree>
    <p:extLst>
      <p:ext uri="{BB962C8B-B14F-4D97-AF65-F5344CB8AC3E}">
        <p14:creationId xmlns:p14="http://schemas.microsoft.com/office/powerpoint/2010/main" val="3614021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3C2A114-BCED-4D3C-80E7-C861AD428A1F}"/>
              </a:ext>
            </a:extLst>
          </p:cNvPr>
          <p:cNvSpPr>
            <a:spLocks noGrp="1"/>
          </p:cNvSpPr>
          <p:nvPr>
            <p:ph type="pic" sz="quarter" idx="10"/>
          </p:nvPr>
        </p:nvSpPr>
        <p:spPr/>
      </p:sp>
      <p:sp>
        <p:nvSpPr>
          <p:cNvPr id="9" name="Title 8">
            <a:extLst>
              <a:ext uri="{FF2B5EF4-FFF2-40B4-BE49-F238E27FC236}">
                <a16:creationId xmlns:a16="http://schemas.microsoft.com/office/drawing/2014/main" id="{249BB157-802D-4682-AB85-1381E34C540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E975B33-3214-4B6D-A6A1-BF18515B6498}"/>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30</a:t>
            </a:fld>
            <a:endParaRPr lang="en-US"/>
          </a:p>
        </p:txBody>
      </p:sp>
      <p:pic>
        <p:nvPicPr>
          <p:cNvPr id="7170" name="Picture 2">
            <a:extLst>
              <a:ext uri="{FF2B5EF4-FFF2-40B4-BE49-F238E27FC236}">
                <a16:creationId xmlns:a16="http://schemas.microsoft.com/office/drawing/2014/main" id="{A2A56E1C-B70E-45A6-9A9D-43CA82FD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550"/>
            <a:ext cx="11430000" cy="643890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B55DEE7B-7324-44D5-B8B2-D388B985421A}"/>
              </a:ext>
            </a:extLst>
          </p:cNvPr>
          <p:cNvSpPr/>
          <p:nvPr/>
        </p:nvSpPr>
        <p:spPr>
          <a:xfrm>
            <a:off x="1429065" y="158269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8898C897-8049-4D44-BD93-280A6F5FE7B3}"/>
              </a:ext>
            </a:extLst>
          </p:cNvPr>
          <p:cNvSpPr/>
          <p:nvPr/>
        </p:nvSpPr>
        <p:spPr>
          <a:xfrm>
            <a:off x="3078701" y="22427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6ABE13F2-7771-4F90-B2C1-76BD4003E8D6}"/>
              </a:ext>
            </a:extLst>
          </p:cNvPr>
          <p:cNvSpPr/>
          <p:nvPr/>
        </p:nvSpPr>
        <p:spPr>
          <a:xfrm>
            <a:off x="4728337" y="158269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a:extLst>
              <a:ext uri="{FF2B5EF4-FFF2-40B4-BE49-F238E27FC236}">
                <a16:creationId xmlns:a16="http://schemas.microsoft.com/office/drawing/2014/main" id="{44C90EF1-C81E-4697-B9B4-D826A14E5B48}"/>
              </a:ext>
            </a:extLst>
          </p:cNvPr>
          <p:cNvSpPr/>
          <p:nvPr/>
        </p:nvSpPr>
        <p:spPr>
          <a:xfrm>
            <a:off x="6377973" y="1803353"/>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Down 15">
            <a:extLst>
              <a:ext uri="{FF2B5EF4-FFF2-40B4-BE49-F238E27FC236}">
                <a16:creationId xmlns:a16="http://schemas.microsoft.com/office/drawing/2014/main" id="{A99CF0BC-6DED-4A78-B505-448C8AE3C302}"/>
              </a:ext>
            </a:extLst>
          </p:cNvPr>
          <p:cNvSpPr/>
          <p:nvPr/>
        </p:nvSpPr>
        <p:spPr>
          <a:xfrm>
            <a:off x="8027609" y="116375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13BF1945-2077-4655-90A2-C6D803D389AC}"/>
              </a:ext>
            </a:extLst>
          </p:cNvPr>
          <p:cNvSpPr/>
          <p:nvPr/>
        </p:nvSpPr>
        <p:spPr>
          <a:xfrm>
            <a:off x="9677245" y="2322508"/>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76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8A6983F-8287-4985-8FDB-305C36851DD7}"/>
              </a:ext>
            </a:extLst>
          </p:cNvPr>
          <p:cNvSpPr>
            <a:spLocks noGrp="1"/>
          </p:cNvSpPr>
          <p:nvPr>
            <p:ph type="pic" sz="quarter" idx="10"/>
          </p:nvPr>
        </p:nvSpPr>
        <p:spPr/>
      </p:sp>
      <p:sp>
        <p:nvSpPr>
          <p:cNvPr id="3" name="Title 2">
            <a:extLst>
              <a:ext uri="{FF2B5EF4-FFF2-40B4-BE49-F238E27FC236}">
                <a16:creationId xmlns:a16="http://schemas.microsoft.com/office/drawing/2014/main" id="{6C0866C1-3497-4789-849A-81187EBF3146}"/>
              </a:ext>
            </a:extLst>
          </p:cNvPr>
          <p:cNvSpPr>
            <a:spLocks noGrp="1"/>
          </p:cNvSpPr>
          <p:nvPr>
            <p:ph type="title"/>
          </p:nvPr>
        </p:nvSpPr>
        <p:spPr/>
        <p:txBody>
          <a:bodyPr/>
          <a:lstStyle/>
          <a:p>
            <a:endParaRPr lang="en-US"/>
          </a:p>
        </p:txBody>
      </p:sp>
      <p:pic>
        <p:nvPicPr>
          <p:cNvPr id="8194" name="Picture 2">
            <a:extLst>
              <a:ext uri="{FF2B5EF4-FFF2-40B4-BE49-F238E27FC236}">
                <a16:creationId xmlns:a16="http://schemas.microsoft.com/office/drawing/2014/main" id="{BDFDBCFD-7380-4F0F-96FA-655D6B765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288"/>
            <a:ext cx="11430000" cy="68294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0905C63B-6C2D-4BB8-8F24-7ED1C4D69E60}"/>
              </a:ext>
            </a:extLst>
          </p:cNvPr>
          <p:cNvSpPr/>
          <p:nvPr/>
        </p:nvSpPr>
        <p:spPr>
          <a:xfrm>
            <a:off x="1549380" y="248506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10B031C4-F666-490D-A43F-A7A46F617C07}"/>
              </a:ext>
            </a:extLst>
          </p:cNvPr>
          <p:cNvSpPr/>
          <p:nvPr/>
        </p:nvSpPr>
        <p:spPr>
          <a:xfrm>
            <a:off x="3301980" y="1428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D74E6432-7E1F-49BB-A1FF-E9DB53E7E70F}"/>
              </a:ext>
            </a:extLst>
          </p:cNvPr>
          <p:cNvSpPr/>
          <p:nvPr/>
        </p:nvSpPr>
        <p:spPr>
          <a:xfrm>
            <a:off x="5070622" y="329919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FC4CF291-7524-40E9-B5AE-7928F7C861BC}"/>
              </a:ext>
            </a:extLst>
          </p:cNvPr>
          <p:cNvSpPr/>
          <p:nvPr/>
        </p:nvSpPr>
        <p:spPr>
          <a:xfrm>
            <a:off x="6738702" y="3069636"/>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Down 8">
            <a:extLst>
              <a:ext uri="{FF2B5EF4-FFF2-40B4-BE49-F238E27FC236}">
                <a16:creationId xmlns:a16="http://schemas.microsoft.com/office/drawing/2014/main" id="{D496E5F8-2198-4A03-9C01-ABA3C947E95C}"/>
              </a:ext>
            </a:extLst>
          </p:cNvPr>
          <p:cNvSpPr/>
          <p:nvPr/>
        </p:nvSpPr>
        <p:spPr>
          <a:xfrm>
            <a:off x="8425226" y="287007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C0E31539-1CF1-45DD-ACD5-CA278846B6B1}"/>
              </a:ext>
            </a:extLst>
          </p:cNvPr>
          <p:cNvSpPr/>
          <p:nvPr/>
        </p:nvSpPr>
        <p:spPr>
          <a:xfrm>
            <a:off x="10161364" y="3233564"/>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9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rope&#10;&#10;Description automatically generated">
            <a:extLst>
              <a:ext uri="{FF2B5EF4-FFF2-40B4-BE49-F238E27FC236}">
                <a16:creationId xmlns:a16="http://schemas.microsoft.com/office/drawing/2014/main" id="{46386945-CEE7-4571-B518-54F9D3D0EFB5}"/>
              </a:ext>
            </a:extLst>
          </p:cNvPr>
          <p:cNvPicPr>
            <a:picLocks noGrp="1" noChangeAspect="1"/>
          </p:cNvPicPr>
          <p:nvPr>
            <p:ph type="pic" sz="quarter" idx="14"/>
          </p:nvPr>
        </p:nvPicPr>
        <p:blipFill>
          <a:blip r:embed="rId2"/>
          <a:srcRect l="22358" r="22358"/>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32</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normAutofit/>
          </a:bodyPr>
          <a:lstStyle/>
          <a:p>
            <a:pPr marL="1143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More work means longer working times</a:t>
            </a:r>
          </a:p>
          <a:p>
            <a:pPr marL="1143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Largely a CPU constrained throughput problem</a:t>
            </a:r>
          </a:p>
          <a:p>
            <a:pPr marL="1143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More CPU means more speed</a:t>
            </a:r>
          </a:p>
          <a:p>
            <a:pPr marL="1143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Request processing times scale linearly with thread count</a:t>
            </a:r>
          </a:p>
          <a:p>
            <a:pPr marL="1143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Development, UAT and PROD could and/or will act differently</a:t>
            </a:r>
          </a:p>
          <a:p>
            <a:pPr marL="114300" indent="-342900" algn="l">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Don't do this</a:t>
            </a:r>
          </a:p>
          <a:p>
            <a:endParaRPr lang="en-US" dirty="0"/>
          </a:p>
        </p:txBody>
      </p:sp>
      <p:sp>
        <p:nvSpPr>
          <p:cNvPr id="8" name="Text Placeholder 7">
            <a:extLst>
              <a:ext uri="{FF2B5EF4-FFF2-40B4-BE49-F238E27FC236}">
                <a16:creationId xmlns:a16="http://schemas.microsoft.com/office/drawing/2014/main" id="{0BBC88C4-0FFD-478D-A71E-FFE72164AAED}"/>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 – Multi-threading</a:t>
            </a:r>
          </a:p>
        </p:txBody>
      </p:sp>
    </p:spTree>
    <p:extLst>
      <p:ext uri="{BB962C8B-B14F-4D97-AF65-F5344CB8AC3E}">
        <p14:creationId xmlns:p14="http://schemas.microsoft.com/office/powerpoint/2010/main" val="162666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5688EB8-B2E7-4161-B40C-77C8681C818D}"/>
              </a:ext>
            </a:extLst>
          </p:cNvPr>
          <p:cNvSpPr>
            <a:spLocks noGrp="1"/>
          </p:cNvSpPr>
          <p:nvPr>
            <p:ph type="pic" sz="quarter" idx="10"/>
          </p:nvPr>
        </p:nvSpPr>
        <p:spPr/>
      </p:sp>
      <p:sp>
        <p:nvSpPr>
          <p:cNvPr id="8" name="Title 7">
            <a:extLst>
              <a:ext uri="{FF2B5EF4-FFF2-40B4-BE49-F238E27FC236}">
                <a16:creationId xmlns:a16="http://schemas.microsoft.com/office/drawing/2014/main" id="{CBC9751E-155B-4048-A289-4E2A9697B79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C9DC232-A9C0-4B44-A33E-9910EC5A14AF}"/>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33</a:t>
            </a:fld>
            <a:endParaRPr lang="en-US"/>
          </a:p>
        </p:txBody>
      </p:sp>
      <p:pic>
        <p:nvPicPr>
          <p:cNvPr id="10242" name="Picture 2">
            <a:extLst>
              <a:ext uri="{FF2B5EF4-FFF2-40B4-BE49-F238E27FC236}">
                <a16:creationId xmlns:a16="http://schemas.microsoft.com/office/drawing/2014/main" id="{C83F5B67-BCE2-48D3-98C9-ACB89038E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76" y="1156854"/>
            <a:ext cx="10112648" cy="454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917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92F1C59-4170-412B-ABB0-F629C0C90A88}"/>
              </a:ext>
            </a:extLst>
          </p:cNvPr>
          <p:cNvSpPr>
            <a:spLocks noGrp="1"/>
          </p:cNvSpPr>
          <p:nvPr>
            <p:ph type="pic" sz="quarter" idx="10"/>
          </p:nvPr>
        </p:nvSpPr>
        <p:spPr/>
      </p:sp>
      <p:sp>
        <p:nvSpPr>
          <p:cNvPr id="8" name="Title 7">
            <a:extLst>
              <a:ext uri="{FF2B5EF4-FFF2-40B4-BE49-F238E27FC236}">
                <a16:creationId xmlns:a16="http://schemas.microsoft.com/office/drawing/2014/main" id="{F8DEE73C-089D-45F2-92EF-C8CA2C0F007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5896F695-9312-4D5A-BBBA-CBA0F1FF488E}"/>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34</a:t>
            </a:fld>
            <a:endParaRPr lang="en-US"/>
          </a:p>
        </p:txBody>
      </p:sp>
      <p:pic>
        <p:nvPicPr>
          <p:cNvPr id="11" name="Picture 10">
            <a:extLst>
              <a:ext uri="{FF2B5EF4-FFF2-40B4-BE49-F238E27FC236}">
                <a16:creationId xmlns:a16="http://schemas.microsoft.com/office/drawing/2014/main" id="{93357DB2-A301-4EA2-A8F6-C2456A34D185}"/>
              </a:ext>
            </a:extLst>
          </p:cNvPr>
          <p:cNvPicPr>
            <a:picLocks noChangeAspect="1"/>
          </p:cNvPicPr>
          <p:nvPr/>
        </p:nvPicPr>
        <p:blipFill>
          <a:blip r:embed="rId3"/>
          <a:stretch>
            <a:fillRect/>
          </a:stretch>
        </p:blipFill>
        <p:spPr>
          <a:xfrm>
            <a:off x="1596000" y="752809"/>
            <a:ext cx="9000000" cy="5352381"/>
          </a:xfrm>
          <a:prstGeom prst="rect">
            <a:avLst/>
          </a:prstGeom>
        </p:spPr>
      </p:pic>
    </p:spTree>
    <p:extLst>
      <p:ext uri="{BB962C8B-B14F-4D97-AF65-F5344CB8AC3E}">
        <p14:creationId xmlns:p14="http://schemas.microsoft.com/office/powerpoint/2010/main" val="2450845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agram&#10;&#10;Description automatically generated with low confidence">
            <a:extLst>
              <a:ext uri="{FF2B5EF4-FFF2-40B4-BE49-F238E27FC236}">
                <a16:creationId xmlns:a16="http://schemas.microsoft.com/office/drawing/2014/main" id="{401DC48C-24BB-43A6-BB36-B4EB8038487B}"/>
              </a:ext>
            </a:extLst>
          </p:cNvPr>
          <p:cNvPicPr>
            <a:picLocks noGrp="1" noChangeAspect="1"/>
          </p:cNvPicPr>
          <p:nvPr>
            <p:ph type="pic" sz="quarter" idx="14"/>
          </p:nvPr>
        </p:nvPicPr>
        <p:blipFill>
          <a:blip r:embed="rId2"/>
          <a:srcRect t="15613" b="15613"/>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35</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114300" indent="-342900">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Slower on T1 compared to doing 2 requests</a:t>
            </a:r>
          </a:p>
          <a:p>
            <a:pPr marL="114300" indent="-342900">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Faster T2+ compared to doing 2 requests</a:t>
            </a:r>
          </a:p>
          <a:p>
            <a:endParaRPr lang="en-US" dirty="0"/>
          </a:p>
        </p:txBody>
      </p:sp>
      <p:sp>
        <p:nvSpPr>
          <p:cNvPr id="8" name="Text Placeholder 7">
            <a:extLst>
              <a:ext uri="{FF2B5EF4-FFF2-40B4-BE49-F238E27FC236}">
                <a16:creationId xmlns:a16="http://schemas.microsoft.com/office/drawing/2014/main" id="{A0026AC7-7A77-44D1-9E78-71EEB88E1508}"/>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 – EXPAND()</a:t>
            </a:r>
          </a:p>
        </p:txBody>
      </p:sp>
    </p:spTree>
    <p:extLst>
      <p:ext uri="{BB962C8B-B14F-4D97-AF65-F5344CB8AC3E}">
        <p14:creationId xmlns:p14="http://schemas.microsoft.com/office/powerpoint/2010/main" val="392718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143548-1E5C-4779-937F-3D88B225FD7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1ED0C9B-3A77-4E6F-B77F-8E07F90015FA}"/>
              </a:ext>
            </a:extLst>
          </p:cNvPr>
          <p:cNvSpPr>
            <a:spLocks noGrp="1"/>
          </p:cNvSpPr>
          <p:nvPr>
            <p:ph type="sldNum" sz="quarter" idx="11"/>
          </p:nvPr>
        </p:nvSpPr>
        <p:spPr/>
        <p:txBody>
          <a:bodyPr/>
          <a:lstStyle/>
          <a:p>
            <a:pPr algn="ctr"/>
            <a:fld id="{04E0C322-DB4B-498D-980C-9CE33B37AA19}" type="slidenum">
              <a:rPr lang="en-US" smtClean="0"/>
              <a:pPr algn="ctr"/>
              <a:t>36</a:t>
            </a:fld>
            <a:endParaRPr lang="en-US"/>
          </a:p>
        </p:txBody>
      </p:sp>
      <p:pic>
        <p:nvPicPr>
          <p:cNvPr id="11" name="Picture 10">
            <a:extLst>
              <a:ext uri="{FF2B5EF4-FFF2-40B4-BE49-F238E27FC236}">
                <a16:creationId xmlns:a16="http://schemas.microsoft.com/office/drawing/2014/main" id="{480EDC01-D709-42D3-BE37-6487E8E43199}"/>
              </a:ext>
            </a:extLst>
          </p:cNvPr>
          <p:cNvPicPr>
            <a:picLocks noChangeAspect="1"/>
          </p:cNvPicPr>
          <p:nvPr/>
        </p:nvPicPr>
        <p:blipFill>
          <a:blip r:embed="rId2"/>
          <a:stretch>
            <a:fillRect/>
          </a:stretch>
        </p:blipFill>
        <p:spPr>
          <a:xfrm>
            <a:off x="3238857" y="1533762"/>
            <a:ext cx="5714286" cy="3790476"/>
          </a:xfrm>
          <a:prstGeom prst="rect">
            <a:avLst/>
          </a:prstGeom>
        </p:spPr>
      </p:pic>
    </p:spTree>
    <p:extLst>
      <p:ext uri="{BB962C8B-B14F-4D97-AF65-F5344CB8AC3E}">
        <p14:creationId xmlns:p14="http://schemas.microsoft.com/office/powerpoint/2010/main" val="3292923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2B5C03-651C-4B31-BB69-167D7FF64B0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B0F1467-BE6B-4DA3-917E-88FCE6C1AD09}"/>
              </a:ext>
            </a:extLst>
          </p:cNvPr>
          <p:cNvSpPr>
            <a:spLocks noGrp="1"/>
          </p:cNvSpPr>
          <p:nvPr>
            <p:ph type="sldNum" sz="quarter" idx="11"/>
          </p:nvPr>
        </p:nvSpPr>
        <p:spPr/>
        <p:txBody>
          <a:bodyPr/>
          <a:lstStyle/>
          <a:p>
            <a:pPr algn="ctr"/>
            <a:fld id="{04E0C322-DB4B-498D-980C-9CE33B37AA19}" type="slidenum">
              <a:rPr lang="en-US" smtClean="0"/>
              <a:pPr algn="ctr"/>
              <a:t>37</a:t>
            </a:fld>
            <a:endParaRPr lang="en-US"/>
          </a:p>
        </p:txBody>
      </p:sp>
      <p:pic>
        <p:nvPicPr>
          <p:cNvPr id="3" name="Picture 2">
            <a:extLst>
              <a:ext uri="{FF2B5EF4-FFF2-40B4-BE49-F238E27FC236}">
                <a16:creationId xmlns:a16="http://schemas.microsoft.com/office/drawing/2014/main" id="{6EF89D26-CB7B-498C-8ACF-96B0BB2E1321}"/>
              </a:ext>
            </a:extLst>
          </p:cNvPr>
          <p:cNvPicPr>
            <a:picLocks noChangeAspect="1"/>
          </p:cNvPicPr>
          <p:nvPr/>
        </p:nvPicPr>
        <p:blipFill>
          <a:blip r:embed="rId2"/>
          <a:stretch>
            <a:fillRect/>
          </a:stretch>
        </p:blipFill>
        <p:spPr>
          <a:xfrm>
            <a:off x="3853143" y="2081381"/>
            <a:ext cx="4485714" cy="2695238"/>
          </a:xfrm>
          <a:prstGeom prst="rect">
            <a:avLst/>
          </a:prstGeom>
        </p:spPr>
      </p:pic>
    </p:spTree>
    <p:extLst>
      <p:ext uri="{BB962C8B-B14F-4D97-AF65-F5344CB8AC3E}">
        <p14:creationId xmlns:p14="http://schemas.microsoft.com/office/powerpoint/2010/main" val="260254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2B5C03-651C-4B31-BB69-167D7FF64B0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B0F1467-BE6B-4DA3-917E-88FCE6C1AD09}"/>
              </a:ext>
            </a:extLst>
          </p:cNvPr>
          <p:cNvSpPr>
            <a:spLocks noGrp="1"/>
          </p:cNvSpPr>
          <p:nvPr>
            <p:ph type="sldNum" sz="quarter" idx="11"/>
          </p:nvPr>
        </p:nvSpPr>
        <p:spPr/>
        <p:txBody>
          <a:bodyPr/>
          <a:lstStyle/>
          <a:p>
            <a:pPr algn="ctr"/>
            <a:fld id="{04E0C322-DB4B-498D-980C-9CE33B37AA19}" type="slidenum">
              <a:rPr lang="en-US" smtClean="0"/>
              <a:pPr algn="ctr"/>
              <a:t>38</a:t>
            </a:fld>
            <a:endParaRPr lang="en-US"/>
          </a:p>
        </p:txBody>
      </p:sp>
      <p:pic>
        <p:nvPicPr>
          <p:cNvPr id="12290" name="Picture 2">
            <a:extLst>
              <a:ext uri="{FF2B5EF4-FFF2-40B4-BE49-F238E27FC236}">
                <a16:creationId xmlns:a16="http://schemas.microsoft.com/office/drawing/2014/main" id="{69E5D9CE-80C8-4FE4-AD62-07020E6FB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1909763"/>
            <a:ext cx="44291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28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wall, person, indoor&#10;&#10;Description automatically generated">
            <a:extLst>
              <a:ext uri="{FF2B5EF4-FFF2-40B4-BE49-F238E27FC236}">
                <a16:creationId xmlns:a16="http://schemas.microsoft.com/office/drawing/2014/main" id="{BE1CDB2A-8C9D-40A0-A764-A021708272CD}"/>
              </a:ext>
            </a:extLst>
          </p:cNvPr>
          <p:cNvPicPr>
            <a:picLocks noGrp="1" noChangeAspect="1"/>
          </p:cNvPicPr>
          <p:nvPr>
            <p:ph type="pic" sz="quarter" idx="14"/>
          </p:nvPr>
        </p:nvPicPr>
        <p:blipFill>
          <a:blip r:embed="rId2"/>
          <a:srcRect l="19492" r="19492"/>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39</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May have to copy/paste OOTB entities and remove features for performance</a:t>
            </a:r>
          </a:p>
          <a:p>
            <a:pPr marL="971550" lvl="1" indent="-285750"/>
            <a:r>
              <a:rPr lang="en-US" sz="1600" dirty="0">
                <a:latin typeface="Calibri" panose="020F0502020204030204" pitchFamily="34" charset="0"/>
                <a:ea typeface="Calibri" panose="020F0502020204030204" pitchFamily="34" charset="0"/>
                <a:cs typeface="Times New Roman" panose="02020603050405020304" pitchFamily="18" charset="0"/>
              </a:rPr>
              <a:t>“Chop Out” what you don’t need</a:t>
            </a:r>
          </a:p>
          <a:p>
            <a:pPr marL="971550" lvl="1" indent="-285750"/>
            <a:r>
              <a:rPr lang="en-US" sz="1600" dirty="0">
                <a:effectLst/>
                <a:latin typeface="Calibri" panose="020F0502020204030204" pitchFamily="34" charset="0"/>
                <a:ea typeface="Calibri" panose="020F0502020204030204" pitchFamily="34" charset="0"/>
                <a:cs typeface="Times New Roman" panose="02020603050405020304" pitchFamily="18" charset="0"/>
              </a:rPr>
              <a:t>Build your own based on needs</a:t>
            </a: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Must reconcile changes with each release</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Complete control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8" name="Text Placeholder 7">
            <a:extLst>
              <a:ext uri="{FF2B5EF4-FFF2-40B4-BE49-F238E27FC236}">
                <a16:creationId xmlns:a16="http://schemas.microsoft.com/office/drawing/2014/main" id="{4F322797-B58C-46E3-AA27-54C69DAA62C5}"/>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Read Performance -  Simplicity</a:t>
            </a:r>
          </a:p>
        </p:txBody>
      </p:sp>
    </p:spTree>
    <p:extLst>
      <p:ext uri="{BB962C8B-B14F-4D97-AF65-F5344CB8AC3E}">
        <p14:creationId xmlns:p14="http://schemas.microsoft.com/office/powerpoint/2010/main" val="198275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FDB60E62-6FA2-4FFA-B2C6-565D76AAC187}"/>
              </a:ext>
            </a:extLst>
          </p:cNvPr>
          <p:cNvSpPr>
            <a:spLocks noGrp="1"/>
          </p:cNvSpPr>
          <p:nvPr>
            <p:ph type="pic" sz="quarter" idx="14"/>
          </p:nvPr>
        </p:nvSpPr>
        <p:spPr/>
      </p:sp>
      <p:sp>
        <p:nvSpPr>
          <p:cNvPr id="12" name="Text Placeholder 11">
            <a:extLst>
              <a:ext uri="{FF2B5EF4-FFF2-40B4-BE49-F238E27FC236}">
                <a16:creationId xmlns:a16="http://schemas.microsoft.com/office/drawing/2014/main" id="{C58DEACD-9D2F-4E24-ACB6-BC42D49890A6}"/>
              </a:ext>
            </a:extLst>
          </p:cNvPr>
          <p:cNvSpPr>
            <a:spLocks noGrp="1"/>
          </p:cNvSpPr>
          <p:nvPr>
            <p:ph type="body" sz="quarter" idx="12"/>
          </p:nvPr>
        </p:nvSpPr>
        <p:spPr/>
        <p:txBody>
          <a:bodyPr>
            <a:normAutofit/>
          </a:bodyPr>
          <a:lstStyle/>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Memes</a:t>
            </a:r>
          </a:p>
          <a:p>
            <a:pPr lvl="1"/>
            <a:r>
              <a:rPr lang="en-US" sz="1800" dirty="0">
                <a:latin typeface="Calibri" panose="020F0502020204030204" pitchFamily="34" charset="0"/>
                <a:ea typeface="Calibri" panose="020F0502020204030204" pitchFamily="34" charset="0"/>
                <a:cs typeface="Times New Roman" panose="02020603050405020304" pitchFamily="18" charset="0"/>
              </a:rPr>
              <a:t>Audience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Define Problems</a:t>
            </a:r>
          </a:p>
          <a:p>
            <a:pPr lvl="2"/>
            <a:r>
              <a:rPr lang="en-US" sz="1600" dirty="0">
                <a:latin typeface="Calibri" panose="020F0502020204030204" pitchFamily="34" charset="0"/>
                <a:ea typeface="Calibri" panose="020F0502020204030204" pitchFamily="34" charset="0"/>
                <a:cs typeface="Times New Roman" panose="02020603050405020304" pitchFamily="18" charset="0"/>
              </a:rPr>
              <a:t>Performance</a:t>
            </a:r>
          </a:p>
          <a:p>
            <a:pPr lvl="2"/>
            <a:r>
              <a:rPr lang="en-US" sz="1600" dirty="0">
                <a:latin typeface="Calibri" panose="020F0502020204030204" pitchFamily="34" charset="0"/>
                <a:ea typeface="Calibri" panose="020F0502020204030204" pitchFamily="34" charset="0"/>
                <a:cs typeface="Times New Roman" panose="02020603050405020304" pitchFamily="18" charset="0"/>
              </a:rPr>
              <a:t>Workloads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What is OData a good tool for?</a:t>
            </a:r>
          </a:p>
          <a:p>
            <a:pPr lvl="2"/>
            <a:r>
              <a:rPr lang="en-US" sz="1600" dirty="0">
                <a:latin typeface="Calibri" panose="020F0502020204030204" pitchFamily="34" charset="0"/>
                <a:ea typeface="Calibri" panose="020F0502020204030204" pitchFamily="34" charset="0"/>
                <a:cs typeface="Times New Roman" panose="02020603050405020304" pitchFamily="18" charset="0"/>
              </a:rPr>
              <a:t>CRUD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What is OData not a good tool for?</a:t>
            </a:r>
          </a:p>
          <a:p>
            <a:pPr lvl="2"/>
            <a:r>
              <a:rPr lang="en-US" sz="1600" dirty="0">
                <a:latin typeface="Calibri" panose="020F0502020204030204" pitchFamily="34" charset="0"/>
                <a:ea typeface="Calibri" panose="020F0502020204030204" pitchFamily="34" charset="0"/>
                <a:cs typeface="Times New Roman" panose="02020603050405020304" pitchFamily="18" charset="0"/>
              </a:rPr>
              <a:t>Everything else</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Other considerations</a:t>
            </a:r>
          </a:p>
          <a:p>
            <a:pPr lvl="1"/>
            <a:r>
              <a:rPr lang="en-US" sz="1800" dirty="0">
                <a:effectLst/>
                <a:latin typeface="Calibri" panose="020F0502020204030204" pitchFamily="34" charset="0"/>
                <a:ea typeface="Calibri" panose="020F0502020204030204" pitchFamily="34" charset="0"/>
                <a:cs typeface="Times New Roman" panose="02020603050405020304" pitchFamily="18" charset="0"/>
              </a:rPr>
              <a:t>OData Data entities</a:t>
            </a:r>
          </a:p>
          <a:p>
            <a:pPr lvl="1">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
            </a:pPr>
            <a:endParaRPr lang="en-US" dirty="0"/>
          </a:p>
        </p:txBody>
      </p:sp>
      <p:sp>
        <p:nvSpPr>
          <p:cNvPr id="28" name="Text Placeholder 27">
            <a:extLst>
              <a:ext uri="{FF2B5EF4-FFF2-40B4-BE49-F238E27FC236}">
                <a16:creationId xmlns:a16="http://schemas.microsoft.com/office/drawing/2014/main" id="{C758FCC4-E778-46EB-AEC7-D0D002BD0418}"/>
              </a:ext>
            </a:extLst>
          </p:cNvPr>
          <p:cNvSpPr>
            <a:spLocks noGrp="1"/>
          </p:cNvSpPr>
          <p:nvPr>
            <p:ph type="body" sz="quarter" idx="15"/>
          </p:nvPr>
        </p:nvSpPr>
        <p:spPr/>
        <p:txBody>
          <a:bodyPr>
            <a:normAutofit/>
          </a:bodyPr>
          <a:lstStyle/>
          <a:p>
            <a:pPr lvl="1">
              <a:buFont typeface="Wingdings" panose="05000000000000000000" pitchFamily="2" charset="2"/>
              <a:buChar char="§"/>
            </a:pPr>
            <a:endParaRPr lang="en-US" dirty="0"/>
          </a:p>
          <a:p>
            <a:pPr marL="285750" indent="-285750">
              <a:buFont typeface="Arial" panose="020B0604020202020204" pitchFamily="34" charset="0"/>
              <a:buChar char="•"/>
            </a:pPr>
            <a:r>
              <a:rPr lang="en-US" dirty="0"/>
              <a:t>Read Performance</a:t>
            </a:r>
          </a:p>
          <a:p>
            <a:pPr marL="971550" lvl="1" indent="-285750"/>
            <a:r>
              <a:rPr lang="en-US" dirty="0"/>
              <a:t>Data entity complexity</a:t>
            </a:r>
          </a:p>
          <a:p>
            <a:pPr marL="971550" lvl="1" indent="-285750"/>
            <a:r>
              <a:rPr lang="en-US" dirty="0"/>
              <a:t>Multi-threading</a:t>
            </a:r>
          </a:p>
          <a:p>
            <a:pPr marL="971550" lvl="1" indent="-285750"/>
            <a:r>
              <a:rPr lang="en-US" dirty="0"/>
              <a:t>EXPAND()?</a:t>
            </a:r>
          </a:p>
          <a:p>
            <a:pPr marL="285750" indent="-285750">
              <a:buFont typeface="Arial" panose="020B0604020202020204" pitchFamily="34" charset="0"/>
              <a:buChar char="•"/>
            </a:pPr>
            <a:r>
              <a:rPr lang="en-US" dirty="0"/>
              <a:t>Insert</a:t>
            </a:r>
          </a:p>
          <a:p>
            <a:pPr marL="285750" indent="-285750">
              <a:buFont typeface="Arial" panose="020B0604020202020204" pitchFamily="34" charset="0"/>
              <a:buChar char="•"/>
            </a:pPr>
            <a:r>
              <a:rPr lang="en-US" dirty="0"/>
              <a:t>Update</a:t>
            </a:r>
          </a:p>
          <a:p>
            <a:pPr marL="285750" indent="-285750">
              <a:buFont typeface="Arial" panose="020B0604020202020204" pitchFamily="34" charset="0"/>
              <a:buChar char="•"/>
            </a:pPr>
            <a:r>
              <a:rPr lang="en-US" dirty="0"/>
              <a:t>Delete</a:t>
            </a:r>
          </a:p>
        </p:txBody>
      </p:sp>
      <p:sp>
        <p:nvSpPr>
          <p:cNvPr id="2" name="Title 1">
            <a:extLst>
              <a:ext uri="{FF2B5EF4-FFF2-40B4-BE49-F238E27FC236}">
                <a16:creationId xmlns:a16="http://schemas.microsoft.com/office/drawing/2014/main" id="{B8F7580A-995A-43F3-B2E6-399AD218F693}"/>
              </a:ext>
            </a:extLst>
          </p:cNvPr>
          <p:cNvSpPr>
            <a:spLocks noGrp="1"/>
          </p:cNvSpPr>
          <p:nvPr>
            <p:ph type="title"/>
          </p:nvPr>
        </p:nvSpPr>
        <p:spPr/>
        <p:txBody>
          <a:bodyPr/>
          <a:lstStyle/>
          <a:p>
            <a:r>
              <a:rPr lang="en-US" dirty="0">
                <a:solidFill>
                  <a:schemeClr val="tx1"/>
                </a:solidFill>
              </a:rPr>
              <a:t>Topics</a:t>
            </a:r>
          </a:p>
        </p:txBody>
      </p:sp>
    </p:spTree>
    <p:extLst>
      <p:ext uri="{BB962C8B-B14F-4D97-AF65-F5344CB8AC3E}">
        <p14:creationId xmlns:p14="http://schemas.microsoft.com/office/powerpoint/2010/main" val="26054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6769705-6A44-4CB9-83EF-5C09E09DCA99}"/>
              </a:ext>
            </a:extLst>
          </p:cNvPr>
          <p:cNvSpPr>
            <a:spLocks noGrp="1"/>
          </p:cNvSpPr>
          <p:nvPr>
            <p:ph type="pic" sz="quarter" idx="10"/>
          </p:nvPr>
        </p:nvSpPr>
        <p:spPr/>
      </p:sp>
      <p:sp>
        <p:nvSpPr>
          <p:cNvPr id="8" name="Title 7">
            <a:extLst>
              <a:ext uri="{FF2B5EF4-FFF2-40B4-BE49-F238E27FC236}">
                <a16:creationId xmlns:a16="http://schemas.microsoft.com/office/drawing/2014/main" id="{8778341E-B3D8-411E-A549-835D1F8458F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18B45A03-DD4B-44C9-86BE-AEFABCEF10A4}"/>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40</a:t>
            </a:fld>
            <a:endParaRPr lang="en-US"/>
          </a:p>
        </p:txBody>
      </p:sp>
      <p:pic>
        <p:nvPicPr>
          <p:cNvPr id="11" name="Picture 10">
            <a:extLst>
              <a:ext uri="{FF2B5EF4-FFF2-40B4-BE49-F238E27FC236}">
                <a16:creationId xmlns:a16="http://schemas.microsoft.com/office/drawing/2014/main" id="{E0F05D9E-BEE2-45FD-8022-825F37F9C67E}"/>
              </a:ext>
            </a:extLst>
          </p:cNvPr>
          <p:cNvPicPr>
            <a:picLocks noChangeAspect="1"/>
          </p:cNvPicPr>
          <p:nvPr/>
        </p:nvPicPr>
        <p:blipFill>
          <a:blip r:embed="rId3"/>
          <a:stretch>
            <a:fillRect/>
          </a:stretch>
        </p:blipFill>
        <p:spPr>
          <a:xfrm>
            <a:off x="4072190" y="833762"/>
            <a:ext cx="4047619" cy="5190476"/>
          </a:xfrm>
          <a:prstGeom prst="rect">
            <a:avLst/>
          </a:prstGeom>
        </p:spPr>
      </p:pic>
      <p:sp>
        <p:nvSpPr>
          <p:cNvPr id="12" name="Arrow: Right 11">
            <a:extLst>
              <a:ext uri="{FF2B5EF4-FFF2-40B4-BE49-F238E27FC236}">
                <a16:creationId xmlns:a16="http://schemas.microsoft.com/office/drawing/2014/main" id="{3E858BA2-2E74-47F7-93B2-829ED2792137}"/>
              </a:ext>
            </a:extLst>
          </p:cNvPr>
          <p:cNvSpPr/>
          <p:nvPr/>
        </p:nvSpPr>
        <p:spPr>
          <a:xfrm>
            <a:off x="3903518" y="523701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554F4D8-A6FF-4E82-BF38-0A91796BEBE2}"/>
              </a:ext>
            </a:extLst>
          </p:cNvPr>
          <p:cNvSpPr/>
          <p:nvPr/>
        </p:nvSpPr>
        <p:spPr>
          <a:xfrm>
            <a:off x="3903517" y="509154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B1D39F8-2ED2-417C-9CC9-D18CFCC763DB}"/>
              </a:ext>
            </a:extLst>
          </p:cNvPr>
          <p:cNvSpPr/>
          <p:nvPr/>
        </p:nvSpPr>
        <p:spPr>
          <a:xfrm>
            <a:off x="3903517" y="455812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F7BA0CD-6C39-414E-9F08-31A3B87DEA44}"/>
              </a:ext>
            </a:extLst>
          </p:cNvPr>
          <p:cNvSpPr/>
          <p:nvPr/>
        </p:nvSpPr>
        <p:spPr>
          <a:xfrm>
            <a:off x="3903517" y="320736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6FE82A6-F1CA-4F81-962B-A2101E0E14B5}"/>
              </a:ext>
            </a:extLst>
          </p:cNvPr>
          <p:cNvSpPr/>
          <p:nvPr/>
        </p:nvSpPr>
        <p:spPr>
          <a:xfrm>
            <a:off x="3903517" y="302729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FEFD3F1-E899-4EC2-8C05-EF510B5CEF31}"/>
              </a:ext>
            </a:extLst>
          </p:cNvPr>
          <p:cNvSpPr/>
          <p:nvPr/>
        </p:nvSpPr>
        <p:spPr>
          <a:xfrm>
            <a:off x="3903517" y="249045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CCDF6FA-7FA8-421A-B34E-B0EE86DFE7A6}"/>
              </a:ext>
            </a:extLst>
          </p:cNvPr>
          <p:cNvSpPr/>
          <p:nvPr/>
        </p:nvSpPr>
        <p:spPr>
          <a:xfrm rot="10800000">
            <a:off x="6750631" y="2875007"/>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2A5C161-2A4E-472C-8D6C-32AAC7CF8CAC}"/>
              </a:ext>
            </a:extLst>
          </p:cNvPr>
          <p:cNvSpPr/>
          <p:nvPr/>
        </p:nvSpPr>
        <p:spPr>
          <a:xfrm rot="10800000">
            <a:off x="6445831" y="4748671"/>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F2A3919-0259-4D0E-9187-71568F105079}"/>
              </a:ext>
            </a:extLst>
          </p:cNvPr>
          <p:cNvSpPr/>
          <p:nvPr/>
        </p:nvSpPr>
        <p:spPr>
          <a:xfrm rot="10800000">
            <a:off x="5840125" y="2687821"/>
            <a:ext cx="768927" cy="290945"/>
          </a:xfrm>
          <a:prstGeom prs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3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62A635B-F57D-4231-A59C-2D2113F9B4DB}"/>
              </a:ext>
            </a:extLst>
          </p:cNvPr>
          <p:cNvSpPr>
            <a:spLocks noGrp="1"/>
          </p:cNvSpPr>
          <p:nvPr>
            <p:ph type="pic" sz="quarter" idx="14"/>
          </p:nvPr>
        </p:nvSpPr>
        <p:spPr/>
      </p:sp>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41</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normAutofit/>
          </a:bodyPr>
          <a:lstStyle/>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Have lots of data sources</a:t>
            </a:r>
          </a:p>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Lots of code</a:t>
            </a:r>
          </a:p>
          <a:p>
            <a:pPr marL="285750" indent="-285750">
              <a:lnSpc>
                <a:spcPct val="107000"/>
              </a:lnSpc>
              <a:spcBef>
                <a:spcPts val="0"/>
              </a:spcBef>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Performance scales to amount of data being persisted.</a:t>
            </a:r>
          </a:p>
          <a:p>
            <a:pPr lvl="1">
              <a:lnSpc>
                <a:spcPct val="107000"/>
              </a:lnSpc>
              <a:spcBef>
                <a:spcPts val="0"/>
              </a:spcBef>
            </a:pPr>
            <a:r>
              <a:rPr lang="en-US" sz="2400" dirty="0">
                <a:effectLst/>
                <a:latin typeface="Calibri" panose="020F0502020204030204" pitchFamily="34" charset="0"/>
                <a:ea typeface="Calibri" panose="020F0502020204030204" pitchFamily="34" charset="0"/>
                <a:cs typeface="Times New Roman" panose="02020603050405020304" pitchFamily="18" charset="0"/>
              </a:rPr>
              <a:t>A few fields only is fast</a:t>
            </a:r>
          </a:p>
          <a:p>
            <a:pPr lv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Adding more fields increases time to persist</a:t>
            </a:r>
          </a:p>
          <a:p>
            <a:pPr lvl="1">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Saving data in many fields also increases time to persist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27AA1AA7-0F50-440B-B911-FDDC654DCDC3}"/>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Insert Performance – “Compound” Entities</a:t>
            </a:r>
          </a:p>
        </p:txBody>
      </p:sp>
    </p:spTree>
    <p:extLst>
      <p:ext uri="{BB962C8B-B14F-4D97-AF65-F5344CB8AC3E}">
        <p14:creationId xmlns:p14="http://schemas.microsoft.com/office/powerpoint/2010/main" val="1034066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5CB67CE-54F0-433B-82CC-408B7D2BD10A}"/>
              </a:ext>
            </a:extLst>
          </p:cNvPr>
          <p:cNvSpPr>
            <a:spLocks noGrp="1"/>
          </p:cNvSpPr>
          <p:nvPr>
            <p:ph type="title"/>
          </p:nvPr>
        </p:nvSpPr>
        <p:spPr/>
        <p:txBody>
          <a:bodyPr/>
          <a:lstStyle/>
          <a:p>
            <a:r>
              <a:rPr lang="en-US" dirty="0"/>
              <a:t>Development / T1</a:t>
            </a:r>
          </a:p>
        </p:txBody>
      </p:sp>
      <p:sp>
        <p:nvSpPr>
          <p:cNvPr id="4" name="Slide Number Placeholder 3">
            <a:extLst>
              <a:ext uri="{FF2B5EF4-FFF2-40B4-BE49-F238E27FC236}">
                <a16:creationId xmlns:a16="http://schemas.microsoft.com/office/drawing/2014/main" id="{E6145DEB-B6D8-4F04-A0CA-D118F2B8172C}"/>
              </a:ext>
            </a:extLst>
          </p:cNvPr>
          <p:cNvSpPr>
            <a:spLocks noGrp="1"/>
          </p:cNvSpPr>
          <p:nvPr>
            <p:ph type="sldNum" sz="quarter" idx="11"/>
          </p:nvPr>
        </p:nvSpPr>
        <p:spPr/>
        <p:txBody>
          <a:bodyPr/>
          <a:lstStyle/>
          <a:p>
            <a:pPr algn="ctr"/>
            <a:fld id="{04E0C322-DB4B-498D-980C-9CE33B37AA19}" type="slidenum">
              <a:rPr lang="en-US" smtClean="0"/>
              <a:pPr algn="ctr"/>
              <a:t>42</a:t>
            </a:fld>
            <a:endParaRPr lang="en-US"/>
          </a:p>
        </p:txBody>
      </p:sp>
      <p:pic>
        <p:nvPicPr>
          <p:cNvPr id="11" name="Picture 10">
            <a:extLst>
              <a:ext uri="{FF2B5EF4-FFF2-40B4-BE49-F238E27FC236}">
                <a16:creationId xmlns:a16="http://schemas.microsoft.com/office/drawing/2014/main" id="{F898090F-0AD8-4A22-8E78-5FBC1D1F1451}"/>
              </a:ext>
            </a:extLst>
          </p:cNvPr>
          <p:cNvPicPr>
            <a:picLocks noChangeAspect="1"/>
          </p:cNvPicPr>
          <p:nvPr/>
        </p:nvPicPr>
        <p:blipFill>
          <a:blip r:embed="rId3"/>
          <a:stretch>
            <a:fillRect/>
          </a:stretch>
        </p:blipFill>
        <p:spPr>
          <a:xfrm>
            <a:off x="3472190" y="1519476"/>
            <a:ext cx="5247619" cy="3819048"/>
          </a:xfrm>
          <a:prstGeom prst="rect">
            <a:avLst/>
          </a:prstGeom>
        </p:spPr>
      </p:pic>
      <p:sp>
        <p:nvSpPr>
          <p:cNvPr id="20" name="Arrow: Down 19">
            <a:extLst>
              <a:ext uri="{FF2B5EF4-FFF2-40B4-BE49-F238E27FC236}">
                <a16:creationId xmlns:a16="http://schemas.microsoft.com/office/drawing/2014/main" id="{59C165F1-D269-4C09-ABDC-B55427542633}"/>
              </a:ext>
            </a:extLst>
          </p:cNvPr>
          <p:cNvSpPr/>
          <p:nvPr/>
        </p:nvSpPr>
        <p:spPr>
          <a:xfrm>
            <a:off x="5271181" y="1519476"/>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a:extLst>
              <a:ext uri="{FF2B5EF4-FFF2-40B4-BE49-F238E27FC236}">
                <a16:creationId xmlns:a16="http://schemas.microsoft.com/office/drawing/2014/main" id="{9DA5E4F7-52CC-4F66-A351-1138E49B3CCC}"/>
              </a:ext>
            </a:extLst>
          </p:cNvPr>
          <p:cNvSpPr/>
          <p:nvPr/>
        </p:nvSpPr>
        <p:spPr>
          <a:xfrm>
            <a:off x="5772464" y="275851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396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059CB0-9C39-4647-A6A7-E3FD0F57CA84}"/>
              </a:ext>
            </a:extLst>
          </p:cNvPr>
          <p:cNvSpPr>
            <a:spLocks noGrp="1"/>
          </p:cNvSpPr>
          <p:nvPr>
            <p:ph type="title"/>
          </p:nvPr>
        </p:nvSpPr>
        <p:spPr/>
        <p:txBody>
          <a:bodyPr/>
          <a:lstStyle/>
          <a:p>
            <a:r>
              <a:rPr lang="en-US" dirty="0"/>
              <a:t>“Minimum”</a:t>
            </a:r>
          </a:p>
        </p:txBody>
      </p:sp>
      <p:pic>
        <p:nvPicPr>
          <p:cNvPr id="5" name="Picture 4">
            <a:extLst>
              <a:ext uri="{FF2B5EF4-FFF2-40B4-BE49-F238E27FC236}">
                <a16:creationId xmlns:a16="http://schemas.microsoft.com/office/drawing/2014/main" id="{7E40C04D-82F9-4E47-9BF5-8D5FCBA08DDF}"/>
              </a:ext>
            </a:extLst>
          </p:cNvPr>
          <p:cNvPicPr>
            <a:picLocks noChangeAspect="1"/>
          </p:cNvPicPr>
          <p:nvPr/>
        </p:nvPicPr>
        <p:blipFill>
          <a:blip r:embed="rId2"/>
          <a:stretch>
            <a:fillRect/>
          </a:stretch>
        </p:blipFill>
        <p:spPr>
          <a:xfrm>
            <a:off x="1905524" y="1800428"/>
            <a:ext cx="8380952" cy="3257143"/>
          </a:xfrm>
          <a:prstGeom prst="rect">
            <a:avLst/>
          </a:prstGeom>
        </p:spPr>
      </p:pic>
      <p:sp>
        <p:nvSpPr>
          <p:cNvPr id="7" name="Rectangle 6">
            <a:extLst>
              <a:ext uri="{FF2B5EF4-FFF2-40B4-BE49-F238E27FC236}">
                <a16:creationId xmlns:a16="http://schemas.microsoft.com/office/drawing/2014/main" id="{23EFEA2F-2ABA-4974-8C12-E07EC151D02F}"/>
              </a:ext>
            </a:extLst>
          </p:cNvPr>
          <p:cNvSpPr/>
          <p:nvPr/>
        </p:nvSpPr>
        <p:spPr>
          <a:xfrm>
            <a:off x="1905524" y="3272589"/>
            <a:ext cx="7587392" cy="113096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8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8CF4AD-14AB-4AB4-BB75-5E74D8A2444A}"/>
              </a:ext>
            </a:extLst>
          </p:cNvPr>
          <p:cNvSpPr>
            <a:spLocks noGrp="1"/>
          </p:cNvSpPr>
          <p:nvPr>
            <p:ph type="title"/>
          </p:nvPr>
        </p:nvSpPr>
        <p:spPr/>
        <p:txBody>
          <a:bodyPr/>
          <a:lstStyle/>
          <a:p>
            <a:r>
              <a:rPr lang="en-US" dirty="0"/>
              <a:t>“Maximum”</a:t>
            </a:r>
          </a:p>
        </p:txBody>
      </p:sp>
      <p:pic>
        <p:nvPicPr>
          <p:cNvPr id="5" name="Picture 4">
            <a:extLst>
              <a:ext uri="{FF2B5EF4-FFF2-40B4-BE49-F238E27FC236}">
                <a16:creationId xmlns:a16="http://schemas.microsoft.com/office/drawing/2014/main" id="{1E02781B-596B-4247-AB37-26982D2045E7}"/>
              </a:ext>
            </a:extLst>
          </p:cNvPr>
          <p:cNvPicPr>
            <a:picLocks noChangeAspect="1"/>
          </p:cNvPicPr>
          <p:nvPr/>
        </p:nvPicPr>
        <p:blipFill>
          <a:blip r:embed="rId2"/>
          <a:stretch>
            <a:fillRect/>
          </a:stretch>
        </p:blipFill>
        <p:spPr>
          <a:xfrm>
            <a:off x="2902924" y="979596"/>
            <a:ext cx="6386152" cy="5513279"/>
          </a:xfrm>
          <a:prstGeom prst="rect">
            <a:avLst/>
          </a:prstGeom>
        </p:spPr>
      </p:pic>
      <p:sp>
        <p:nvSpPr>
          <p:cNvPr id="7" name="Rectangle 6">
            <a:extLst>
              <a:ext uri="{FF2B5EF4-FFF2-40B4-BE49-F238E27FC236}">
                <a16:creationId xmlns:a16="http://schemas.microsoft.com/office/drawing/2014/main" id="{8D80F915-0436-48DE-861D-A0D10F4749FE}"/>
              </a:ext>
            </a:extLst>
          </p:cNvPr>
          <p:cNvSpPr/>
          <p:nvPr/>
        </p:nvSpPr>
        <p:spPr>
          <a:xfrm>
            <a:off x="2902924" y="2150372"/>
            <a:ext cx="5263816" cy="665566"/>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D789F6-21B4-4DC6-B2C0-B056C02EDB14}"/>
              </a:ext>
            </a:extLst>
          </p:cNvPr>
          <p:cNvSpPr/>
          <p:nvPr/>
        </p:nvSpPr>
        <p:spPr>
          <a:xfrm>
            <a:off x="2902923" y="2988571"/>
            <a:ext cx="5263815" cy="2674473"/>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60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8C44E1-AA4F-4CF2-B039-C2874325AD9F}"/>
              </a:ext>
            </a:extLst>
          </p:cNvPr>
          <p:cNvSpPr>
            <a:spLocks noGrp="1"/>
          </p:cNvSpPr>
          <p:nvPr>
            <p:ph type="title"/>
          </p:nvPr>
        </p:nvSpPr>
        <p:spPr/>
        <p:txBody>
          <a:bodyPr/>
          <a:lstStyle/>
          <a:p>
            <a:r>
              <a:rPr lang="en-US" dirty="0"/>
              <a:t>UAT / T2</a:t>
            </a:r>
          </a:p>
        </p:txBody>
      </p:sp>
      <p:pic>
        <p:nvPicPr>
          <p:cNvPr id="7" name="Picture 6">
            <a:extLst>
              <a:ext uri="{FF2B5EF4-FFF2-40B4-BE49-F238E27FC236}">
                <a16:creationId xmlns:a16="http://schemas.microsoft.com/office/drawing/2014/main" id="{1B68707F-C049-4C97-B90B-03694734612D}"/>
              </a:ext>
            </a:extLst>
          </p:cNvPr>
          <p:cNvPicPr>
            <a:picLocks noChangeAspect="1"/>
          </p:cNvPicPr>
          <p:nvPr/>
        </p:nvPicPr>
        <p:blipFill>
          <a:blip r:embed="rId3"/>
          <a:stretch>
            <a:fillRect/>
          </a:stretch>
        </p:blipFill>
        <p:spPr>
          <a:xfrm>
            <a:off x="3796000" y="1481381"/>
            <a:ext cx="4600000" cy="3895238"/>
          </a:xfrm>
          <a:prstGeom prst="rect">
            <a:avLst/>
          </a:prstGeom>
        </p:spPr>
      </p:pic>
      <p:sp>
        <p:nvSpPr>
          <p:cNvPr id="10" name="Arrow: Down 9">
            <a:extLst>
              <a:ext uri="{FF2B5EF4-FFF2-40B4-BE49-F238E27FC236}">
                <a16:creationId xmlns:a16="http://schemas.microsoft.com/office/drawing/2014/main" id="{C6F88DDB-2706-457E-8D10-132EAFD6F78B}"/>
              </a:ext>
            </a:extLst>
          </p:cNvPr>
          <p:cNvSpPr/>
          <p:nvPr/>
        </p:nvSpPr>
        <p:spPr>
          <a:xfrm>
            <a:off x="5728381" y="148138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0F754017-D56D-4439-91D4-84FD6A2FCF51}"/>
              </a:ext>
            </a:extLst>
          </p:cNvPr>
          <p:cNvSpPr/>
          <p:nvPr/>
        </p:nvSpPr>
        <p:spPr>
          <a:xfrm>
            <a:off x="6268708" y="313671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636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in a suit&#10;&#10;Description automatically generated with medium confidence">
            <a:extLst>
              <a:ext uri="{FF2B5EF4-FFF2-40B4-BE49-F238E27FC236}">
                <a16:creationId xmlns:a16="http://schemas.microsoft.com/office/drawing/2014/main" id="{20A8C91E-810A-4C33-88FE-1E6BDC6C2A91}"/>
              </a:ext>
            </a:extLst>
          </p:cNvPr>
          <p:cNvPicPr>
            <a:picLocks noGrp="1" noChangeAspect="1"/>
          </p:cNvPicPr>
          <p:nvPr>
            <p:ph type="pic" sz="quarter" idx="14"/>
          </p:nvPr>
        </p:nvPicPr>
        <p:blipFill>
          <a:blip r:embed="rId2"/>
          <a:srcRect l="18886" r="18886"/>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46</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Simple entities</a:t>
            </a:r>
          </a:p>
          <a:p>
            <a:pPr lvl="1">
              <a:lnSpc>
                <a:spcPct val="107000"/>
              </a:lnSpc>
              <a:spcBef>
                <a:spcPts val="0"/>
              </a:spcBef>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Have only 1 or 2 tables (minimum of what is required for the specific requirement)</a:t>
            </a:r>
          </a:p>
          <a:p>
            <a:pPr lvl="1">
              <a:lnSpc>
                <a:spcPct val="107000"/>
              </a:lnSpc>
              <a:spcBef>
                <a:spcPts val="0"/>
              </a:spcBef>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Can handle very little code, only what is required to fill the need</a:t>
            </a:r>
          </a:p>
          <a:p>
            <a:pPr lvl="1">
              <a:lnSpc>
                <a:spcPct val="107000"/>
              </a:lnSpc>
              <a:spcBef>
                <a:spcPts val="0"/>
              </a:spcBef>
              <a:spcAft>
                <a:spcPts val="800"/>
              </a:spcAft>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Again, Performance scales to amount of data being persisted.</a:t>
            </a:r>
          </a:p>
          <a:p>
            <a:endParaRPr lang="en-US" dirty="0"/>
          </a:p>
        </p:txBody>
      </p:sp>
      <p:sp>
        <p:nvSpPr>
          <p:cNvPr id="8" name="Text Placeholder 7">
            <a:extLst>
              <a:ext uri="{FF2B5EF4-FFF2-40B4-BE49-F238E27FC236}">
                <a16:creationId xmlns:a16="http://schemas.microsoft.com/office/drawing/2014/main" id="{D83639B7-D0BA-4485-9820-963F2502EAAF}"/>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Insert Performance – “Simple” Entities</a:t>
            </a:r>
          </a:p>
        </p:txBody>
      </p:sp>
    </p:spTree>
    <p:extLst>
      <p:ext uri="{BB962C8B-B14F-4D97-AF65-F5344CB8AC3E}">
        <p14:creationId xmlns:p14="http://schemas.microsoft.com/office/powerpoint/2010/main" val="3370626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1C79650-CB40-4AD4-B09B-77A20F1A18D3}"/>
              </a:ext>
            </a:extLst>
          </p:cNvPr>
          <p:cNvSpPr>
            <a:spLocks noGrp="1"/>
          </p:cNvSpPr>
          <p:nvPr>
            <p:ph type="pic" sz="quarter" idx="10"/>
          </p:nvPr>
        </p:nvSpPr>
        <p:spPr/>
      </p:sp>
      <p:sp>
        <p:nvSpPr>
          <p:cNvPr id="8" name="Title 7">
            <a:extLst>
              <a:ext uri="{FF2B5EF4-FFF2-40B4-BE49-F238E27FC236}">
                <a16:creationId xmlns:a16="http://schemas.microsoft.com/office/drawing/2014/main" id="{4A2563CA-40E7-4080-9B89-A29057C5AAE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1AE3803-7A26-4F80-8BED-39627CC087C8}"/>
              </a:ext>
            </a:extLst>
          </p:cNvPr>
          <p:cNvSpPr>
            <a:spLocks noGrp="1"/>
          </p:cNvSpPr>
          <p:nvPr>
            <p:ph type="sldNum" sz="quarter" idx="4294967295"/>
          </p:nvPr>
        </p:nvSpPr>
        <p:spPr>
          <a:xfrm>
            <a:off x="11353800" y="6356350"/>
            <a:ext cx="838200" cy="365125"/>
          </a:xfrm>
        </p:spPr>
        <p:txBody>
          <a:bodyPr/>
          <a:lstStyle/>
          <a:p>
            <a:pPr algn="ctr"/>
            <a:fld id="{04E0C322-DB4B-498D-980C-9CE33B37AA19}" type="slidenum">
              <a:rPr lang="en-US" smtClean="0"/>
              <a:pPr algn="ctr"/>
              <a:t>47</a:t>
            </a:fld>
            <a:endParaRPr lang="en-US"/>
          </a:p>
        </p:txBody>
      </p:sp>
      <p:pic>
        <p:nvPicPr>
          <p:cNvPr id="11" name="Picture 10">
            <a:extLst>
              <a:ext uri="{FF2B5EF4-FFF2-40B4-BE49-F238E27FC236}">
                <a16:creationId xmlns:a16="http://schemas.microsoft.com/office/drawing/2014/main" id="{909EEB01-04F4-442A-9458-328E1BC039ED}"/>
              </a:ext>
            </a:extLst>
          </p:cNvPr>
          <p:cNvPicPr>
            <a:picLocks noChangeAspect="1"/>
          </p:cNvPicPr>
          <p:nvPr/>
        </p:nvPicPr>
        <p:blipFill>
          <a:blip r:embed="rId3"/>
          <a:stretch>
            <a:fillRect/>
          </a:stretch>
        </p:blipFill>
        <p:spPr>
          <a:xfrm>
            <a:off x="1705524" y="976619"/>
            <a:ext cx="8780952" cy="4904762"/>
          </a:xfrm>
          <a:prstGeom prst="rect">
            <a:avLst/>
          </a:prstGeom>
        </p:spPr>
      </p:pic>
      <p:sp>
        <p:nvSpPr>
          <p:cNvPr id="12" name="Arrow: Down 11">
            <a:extLst>
              <a:ext uri="{FF2B5EF4-FFF2-40B4-BE49-F238E27FC236}">
                <a16:creationId xmlns:a16="http://schemas.microsoft.com/office/drawing/2014/main" id="{65E986DF-7198-4085-92A5-349219CB9244}"/>
              </a:ext>
            </a:extLst>
          </p:cNvPr>
          <p:cNvSpPr/>
          <p:nvPr/>
        </p:nvSpPr>
        <p:spPr>
          <a:xfrm>
            <a:off x="5104927" y="97661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B9299B49-64B3-4525-8896-5B9B84DFFF8A}"/>
              </a:ext>
            </a:extLst>
          </p:cNvPr>
          <p:cNvSpPr/>
          <p:nvPr/>
        </p:nvSpPr>
        <p:spPr>
          <a:xfrm>
            <a:off x="5947063" y="175717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25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816F5-8C53-4AB6-B5D6-B6C43356093D}"/>
              </a:ext>
            </a:extLst>
          </p:cNvPr>
          <p:cNvSpPr>
            <a:spLocks noGrp="1"/>
          </p:cNvSpPr>
          <p:nvPr>
            <p:ph type="title"/>
          </p:nvPr>
        </p:nvSpPr>
        <p:spPr/>
        <p:txBody>
          <a:bodyPr/>
          <a:lstStyle/>
          <a:p>
            <a:r>
              <a:rPr lang="en-US" dirty="0"/>
              <a:t>“Minimum” insert with simple entity</a:t>
            </a:r>
          </a:p>
        </p:txBody>
      </p:sp>
      <p:pic>
        <p:nvPicPr>
          <p:cNvPr id="6" name="Picture 5">
            <a:extLst>
              <a:ext uri="{FF2B5EF4-FFF2-40B4-BE49-F238E27FC236}">
                <a16:creationId xmlns:a16="http://schemas.microsoft.com/office/drawing/2014/main" id="{AE255325-76ED-4A69-9353-46CD5417DB5B}"/>
              </a:ext>
            </a:extLst>
          </p:cNvPr>
          <p:cNvPicPr>
            <a:picLocks noChangeAspect="1"/>
          </p:cNvPicPr>
          <p:nvPr/>
        </p:nvPicPr>
        <p:blipFill>
          <a:blip r:embed="rId2"/>
          <a:stretch>
            <a:fillRect/>
          </a:stretch>
        </p:blipFill>
        <p:spPr>
          <a:xfrm>
            <a:off x="519809" y="2038524"/>
            <a:ext cx="11152381" cy="2780952"/>
          </a:xfrm>
          <a:prstGeom prst="rect">
            <a:avLst/>
          </a:prstGeom>
        </p:spPr>
      </p:pic>
    </p:spTree>
    <p:extLst>
      <p:ext uri="{BB962C8B-B14F-4D97-AF65-F5344CB8AC3E}">
        <p14:creationId xmlns:p14="http://schemas.microsoft.com/office/powerpoint/2010/main" val="125610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474F7-EC45-498D-9C15-328FE3649DE6}"/>
              </a:ext>
            </a:extLst>
          </p:cNvPr>
          <p:cNvSpPr>
            <a:spLocks noGrp="1"/>
          </p:cNvSpPr>
          <p:nvPr>
            <p:ph type="title"/>
          </p:nvPr>
        </p:nvSpPr>
        <p:spPr/>
        <p:txBody>
          <a:bodyPr/>
          <a:lstStyle/>
          <a:p>
            <a:r>
              <a:rPr lang="en-US" dirty="0"/>
              <a:t>“Maximum” insert with simple entity</a:t>
            </a:r>
          </a:p>
        </p:txBody>
      </p:sp>
      <p:pic>
        <p:nvPicPr>
          <p:cNvPr id="6" name="Picture 5">
            <a:extLst>
              <a:ext uri="{FF2B5EF4-FFF2-40B4-BE49-F238E27FC236}">
                <a16:creationId xmlns:a16="http://schemas.microsoft.com/office/drawing/2014/main" id="{43620A13-E63D-4210-A02A-0C59C9890FCE}"/>
              </a:ext>
            </a:extLst>
          </p:cNvPr>
          <p:cNvPicPr>
            <a:picLocks noChangeAspect="1"/>
          </p:cNvPicPr>
          <p:nvPr/>
        </p:nvPicPr>
        <p:blipFill>
          <a:blip r:embed="rId3"/>
          <a:stretch>
            <a:fillRect/>
          </a:stretch>
        </p:blipFill>
        <p:spPr>
          <a:xfrm>
            <a:off x="605524" y="914400"/>
            <a:ext cx="10980952" cy="5552381"/>
          </a:xfrm>
          <a:prstGeom prst="rect">
            <a:avLst/>
          </a:prstGeom>
        </p:spPr>
      </p:pic>
    </p:spTree>
    <p:extLst>
      <p:ext uri="{BB962C8B-B14F-4D97-AF65-F5344CB8AC3E}">
        <p14:creationId xmlns:p14="http://schemas.microsoft.com/office/powerpoint/2010/main" val="275165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0C6E1C-C354-4242-82A2-0A845CB6F12A}"/>
              </a:ext>
            </a:extLst>
          </p:cNvPr>
          <p:cNvSpPr>
            <a:spLocks noGrp="1"/>
          </p:cNvSpPr>
          <p:nvPr>
            <p:ph type="title"/>
          </p:nvPr>
        </p:nvSpPr>
        <p:spPr/>
        <p:txBody>
          <a:bodyPr/>
          <a:lstStyle/>
          <a:p>
            <a:r>
              <a:rPr lang="en-US" dirty="0"/>
              <a:t>Sources</a:t>
            </a:r>
          </a:p>
        </p:txBody>
      </p:sp>
      <p:sp>
        <p:nvSpPr>
          <p:cNvPr id="3" name="Footer Placeholder 2">
            <a:extLst>
              <a:ext uri="{FF2B5EF4-FFF2-40B4-BE49-F238E27FC236}">
                <a16:creationId xmlns:a16="http://schemas.microsoft.com/office/drawing/2014/main" id="{394C4717-CE90-44AF-A438-59F2575900CC}"/>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AB2217C9-900D-40C9-A00B-5BAA8F094AF9}"/>
              </a:ext>
            </a:extLst>
          </p:cNvPr>
          <p:cNvSpPr>
            <a:spLocks noGrp="1"/>
          </p:cNvSpPr>
          <p:nvPr>
            <p:ph type="sldNum" sz="quarter" idx="11"/>
          </p:nvPr>
        </p:nvSpPr>
        <p:spPr/>
        <p:txBody>
          <a:bodyPr/>
          <a:lstStyle/>
          <a:p>
            <a:pPr algn="ctr"/>
            <a:fld id="{04E0C322-DB4B-498D-980C-9CE33B37AA19}" type="slidenum">
              <a:rPr lang="en-US" smtClean="0"/>
              <a:pPr algn="ctr"/>
              <a:t>5</a:t>
            </a:fld>
            <a:endParaRPr lang="en-US"/>
          </a:p>
        </p:txBody>
      </p:sp>
      <p:sp>
        <p:nvSpPr>
          <p:cNvPr id="5" name="Text Placeholder 4">
            <a:extLst>
              <a:ext uri="{FF2B5EF4-FFF2-40B4-BE49-F238E27FC236}">
                <a16:creationId xmlns:a16="http://schemas.microsoft.com/office/drawing/2014/main" id="{FD2A558D-85EF-46A0-8716-F0A8CD283C20}"/>
              </a:ext>
            </a:extLst>
          </p:cNvPr>
          <p:cNvSpPr>
            <a:spLocks noGrp="1"/>
          </p:cNvSpPr>
          <p:nvPr>
            <p:ph type="body" sz="quarter" idx="12"/>
          </p:nvPr>
        </p:nvSpPr>
        <p:spPr/>
        <p:txBody>
          <a:bodyPr/>
          <a:lstStyle/>
          <a:p>
            <a:r>
              <a:rPr lang="en-US" dirty="0">
                <a:hlinkClick r:id="rId2"/>
              </a:rPr>
              <a:t>https://github.com/NathanClouseAX/AAXDataEntityPerfTest</a:t>
            </a:r>
            <a:endParaRPr lang="en-US" dirty="0"/>
          </a:p>
          <a:p>
            <a:r>
              <a:rPr lang="en-US" dirty="0">
                <a:hlinkClick r:id="rId3"/>
              </a:rPr>
              <a:t>http://www.atomicax.com/content/odata-experiment-deep-dive-odata-and-how-use-it</a:t>
            </a:r>
            <a:endParaRPr lang="en-US" dirty="0"/>
          </a:p>
          <a:p>
            <a:endParaRPr lang="en-US" dirty="0"/>
          </a:p>
          <a:p>
            <a:r>
              <a:rPr lang="en-US" dirty="0">
                <a:hlinkClick r:id="rId4"/>
              </a:rPr>
              <a:t>https://github.com/NathanClouseAX/AAXDataEntities</a:t>
            </a:r>
            <a:endParaRPr lang="en-US" dirty="0"/>
          </a:p>
          <a:p>
            <a:endParaRPr lang="en-US" dirty="0"/>
          </a:p>
          <a:p>
            <a:r>
              <a:rPr lang="en-US" dirty="0">
                <a:hlinkClick r:id="rId5"/>
              </a:rPr>
              <a:t>https://github.com/users/NathanClouseAX/projects/2</a:t>
            </a:r>
            <a:endParaRPr lang="en-US" dirty="0"/>
          </a:p>
          <a:p>
            <a:endParaRPr lang="en-US" dirty="0"/>
          </a:p>
          <a:p>
            <a:endParaRPr lang="en-US" dirty="0"/>
          </a:p>
        </p:txBody>
      </p:sp>
      <p:sp>
        <p:nvSpPr>
          <p:cNvPr id="9" name="Text Placeholder 8">
            <a:extLst>
              <a:ext uri="{FF2B5EF4-FFF2-40B4-BE49-F238E27FC236}">
                <a16:creationId xmlns:a16="http://schemas.microsoft.com/office/drawing/2014/main" id="{15159CCB-EBBC-486B-A851-ED9308BE79C5}"/>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40084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C108E-EA85-48AD-9B8A-1DD0453FAC3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A886A88-5F0A-4C80-90E8-412AF6565F94}"/>
              </a:ext>
            </a:extLst>
          </p:cNvPr>
          <p:cNvPicPr>
            <a:picLocks noChangeAspect="1"/>
          </p:cNvPicPr>
          <p:nvPr/>
        </p:nvPicPr>
        <p:blipFill>
          <a:blip r:embed="rId2"/>
          <a:stretch>
            <a:fillRect/>
          </a:stretch>
        </p:blipFill>
        <p:spPr>
          <a:xfrm>
            <a:off x="838200" y="1519476"/>
            <a:ext cx="5247619" cy="3819048"/>
          </a:xfrm>
          <a:prstGeom prst="rect">
            <a:avLst/>
          </a:prstGeom>
        </p:spPr>
      </p:pic>
      <p:pic>
        <p:nvPicPr>
          <p:cNvPr id="6" name="Picture 5">
            <a:extLst>
              <a:ext uri="{FF2B5EF4-FFF2-40B4-BE49-F238E27FC236}">
                <a16:creationId xmlns:a16="http://schemas.microsoft.com/office/drawing/2014/main" id="{346FDD0C-9012-4783-A026-5EBCA1E155D9}"/>
              </a:ext>
            </a:extLst>
          </p:cNvPr>
          <p:cNvPicPr>
            <a:picLocks noChangeAspect="1"/>
          </p:cNvPicPr>
          <p:nvPr/>
        </p:nvPicPr>
        <p:blipFill>
          <a:blip r:embed="rId3"/>
          <a:stretch>
            <a:fillRect/>
          </a:stretch>
        </p:blipFill>
        <p:spPr>
          <a:xfrm>
            <a:off x="6106183" y="2224406"/>
            <a:ext cx="5575178" cy="3114118"/>
          </a:xfrm>
          <a:prstGeom prst="rect">
            <a:avLst/>
          </a:prstGeom>
        </p:spPr>
      </p:pic>
      <p:sp>
        <p:nvSpPr>
          <p:cNvPr id="7" name="Arrow: Down 6">
            <a:extLst>
              <a:ext uri="{FF2B5EF4-FFF2-40B4-BE49-F238E27FC236}">
                <a16:creationId xmlns:a16="http://schemas.microsoft.com/office/drawing/2014/main" id="{00B99448-7B5C-49D4-8199-FE9D396C4D58}"/>
              </a:ext>
            </a:extLst>
          </p:cNvPr>
          <p:cNvSpPr/>
          <p:nvPr/>
        </p:nvSpPr>
        <p:spPr>
          <a:xfrm>
            <a:off x="3151436" y="283777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5DB2CB1F-8AA3-496A-B6ED-2605ED61D725}"/>
              </a:ext>
            </a:extLst>
          </p:cNvPr>
          <p:cNvSpPr/>
          <p:nvPr/>
        </p:nvSpPr>
        <p:spPr>
          <a:xfrm>
            <a:off x="8294936" y="1639831"/>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279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in a suit&#10;&#10;Description automatically generated with medium confidence">
            <a:extLst>
              <a:ext uri="{FF2B5EF4-FFF2-40B4-BE49-F238E27FC236}">
                <a16:creationId xmlns:a16="http://schemas.microsoft.com/office/drawing/2014/main" id="{1F4DD3C5-787A-4440-A474-B3E1D25B1805}"/>
              </a:ext>
            </a:extLst>
          </p:cNvPr>
          <p:cNvPicPr>
            <a:picLocks noGrp="1" noChangeAspect="1"/>
          </p:cNvPicPr>
          <p:nvPr>
            <p:ph type="pic" sz="quarter" idx="14"/>
          </p:nvPr>
        </p:nvPicPr>
        <p:blipFill>
          <a:blip r:embed="rId2"/>
          <a:srcRect l="10355" r="10355"/>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51</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Same as insert performance</a:t>
            </a:r>
          </a:p>
          <a:p>
            <a:pPr marL="742950" lvl="1" indent="-285750">
              <a:lnSpc>
                <a:spcPct val="107000"/>
              </a:lnSpc>
              <a:spcBef>
                <a:spcPts val="0"/>
              </a:spcBef>
              <a:buFont typeface="Courier New" panose="02070309020205020404" pitchFamily="49" charset="0"/>
              <a:buChar char="o"/>
            </a:pPr>
            <a:r>
              <a:rPr lang="en-US" sz="1800" dirty="0">
                <a:latin typeface="Calibri" panose="020F0502020204030204" pitchFamily="34" charset="0"/>
                <a:ea typeface="Calibri" panose="020F0502020204030204" pitchFamily="34" charset="0"/>
                <a:cs typeface="Times New Roman" panose="02020603050405020304" pitchFamily="18" charset="0"/>
              </a:rPr>
              <a:t>Updating fewer fields is faster than updating lots of fields</a:t>
            </a:r>
          </a:p>
          <a:p>
            <a:pPr marL="742950" lvl="1" indent="-285750">
              <a:lnSpc>
                <a:spcPct val="107000"/>
              </a:lnSpc>
              <a:spcBef>
                <a:spcPts val="0"/>
              </a:spcBef>
              <a:buFont typeface="Courier New" panose="02070309020205020404" pitchFamily="49" charset="0"/>
              <a:buChar char="o"/>
            </a:pPr>
            <a:r>
              <a:rPr lang="en-US" sz="1800" dirty="0">
                <a:latin typeface="Calibri" panose="020F0502020204030204" pitchFamily="34" charset="0"/>
                <a:ea typeface="Calibri" panose="020F0502020204030204" pitchFamily="34" charset="0"/>
                <a:cs typeface="Times New Roman" panose="02020603050405020304" pitchFamily="18" charset="0"/>
              </a:rPr>
              <a:t>Business logic in classes/tables will always execute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7150" indent="-285750">
              <a:lnSpc>
                <a:spcPct val="107000"/>
              </a:lnSpc>
              <a:spcBef>
                <a:spcPts val="0"/>
              </a:spcBef>
              <a:buFont typeface="Courier New" panose="02070309020205020404" pitchFamily="49" charset="0"/>
              <a:buChar char="o"/>
            </a:pPr>
            <a:r>
              <a:rPr lang="en-US" sz="2000" dirty="0">
                <a:latin typeface="Calibri" panose="020F0502020204030204" pitchFamily="34" charset="0"/>
                <a:ea typeface="Calibri" panose="020F0502020204030204" pitchFamily="34" charset="0"/>
                <a:cs typeface="Times New Roman" panose="02020603050405020304" pitchFamily="18" charset="0"/>
              </a:rPr>
              <a:t>“Simplicity” doesn’t quite scale as well</a:t>
            </a:r>
          </a:p>
        </p:txBody>
      </p:sp>
      <p:sp>
        <p:nvSpPr>
          <p:cNvPr id="8" name="Text Placeholder 7">
            <a:extLst>
              <a:ext uri="{FF2B5EF4-FFF2-40B4-BE49-F238E27FC236}">
                <a16:creationId xmlns:a16="http://schemas.microsoft.com/office/drawing/2014/main" id="{7CC422EC-DF1B-4B38-870A-6FC91762BAAA}"/>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Update Performance</a:t>
            </a:r>
          </a:p>
        </p:txBody>
      </p:sp>
    </p:spTree>
    <p:extLst>
      <p:ext uri="{BB962C8B-B14F-4D97-AF65-F5344CB8AC3E}">
        <p14:creationId xmlns:p14="http://schemas.microsoft.com/office/powerpoint/2010/main" val="3474955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7AEE604-D2A4-4076-A69D-44D6D0C09C08}"/>
              </a:ext>
            </a:extLst>
          </p:cNvPr>
          <p:cNvSpPr>
            <a:spLocks noGrp="1"/>
          </p:cNvSpPr>
          <p:nvPr>
            <p:ph type="pic" sz="quarter" idx="14"/>
          </p:nvPr>
        </p:nvSpPr>
        <p:spPr/>
      </p:sp>
      <p:sp>
        <p:nvSpPr>
          <p:cNvPr id="3" name="Footer Placeholder 2">
            <a:extLst>
              <a:ext uri="{FF2B5EF4-FFF2-40B4-BE49-F238E27FC236}">
                <a16:creationId xmlns:a16="http://schemas.microsoft.com/office/drawing/2014/main" id="{CB63352E-9E31-4F34-9E2A-B0988BDB172D}"/>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494CC9C1-1E04-4015-81FE-5786A43E503E}"/>
              </a:ext>
            </a:extLst>
          </p:cNvPr>
          <p:cNvSpPr>
            <a:spLocks noGrp="1"/>
          </p:cNvSpPr>
          <p:nvPr>
            <p:ph type="sldNum" sz="quarter" idx="11"/>
          </p:nvPr>
        </p:nvSpPr>
        <p:spPr/>
        <p:txBody>
          <a:bodyPr/>
          <a:lstStyle/>
          <a:p>
            <a:pPr algn="ctr"/>
            <a:fld id="{04E0C322-DB4B-498D-980C-9CE33B37AA19}" type="slidenum">
              <a:rPr lang="en-US" smtClean="0"/>
              <a:pPr algn="ctr"/>
              <a:t>52</a:t>
            </a:fld>
            <a:endParaRPr lang="en-US"/>
          </a:p>
        </p:txBody>
      </p:sp>
      <p:sp>
        <p:nvSpPr>
          <p:cNvPr id="13" name="Text Placeholder 12">
            <a:extLst>
              <a:ext uri="{FF2B5EF4-FFF2-40B4-BE49-F238E27FC236}">
                <a16:creationId xmlns:a16="http://schemas.microsoft.com/office/drawing/2014/main" id="{61F17F2C-5C3E-45EF-9528-0FA9FEF6A26F}"/>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A80E4123-F708-43A0-8303-870308FC0B10}"/>
              </a:ext>
            </a:extLst>
          </p:cNvPr>
          <p:cNvSpPr>
            <a:spLocks noGrp="1"/>
          </p:cNvSpPr>
          <p:nvPr>
            <p:ph type="body" sz="quarter" idx="13"/>
          </p:nvPr>
        </p:nvSpPr>
        <p:spPr/>
        <p:txBody>
          <a:bodyPr/>
          <a:lstStyle/>
          <a:p>
            <a:r>
              <a:rPr lang="en-US" dirty="0"/>
              <a:t>Compound</a:t>
            </a:r>
          </a:p>
        </p:txBody>
      </p:sp>
      <p:sp>
        <p:nvSpPr>
          <p:cNvPr id="16" name="Text Placeholder 15">
            <a:extLst>
              <a:ext uri="{FF2B5EF4-FFF2-40B4-BE49-F238E27FC236}">
                <a16:creationId xmlns:a16="http://schemas.microsoft.com/office/drawing/2014/main" id="{8ACC29C6-7F0E-4DE9-B589-681AEC66C94D}"/>
              </a:ext>
            </a:extLst>
          </p:cNvPr>
          <p:cNvSpPr>
            <a:spLocks noGrp="1"/>
          </p:cNvSpPr>
          <p:nvPr>
            <p:ph type="body" sz="quarter" idx="15"/>
          </p:nvPr>
        </p:nvSpPr>
        <p:spPr/>
        <p:txBody>
          <a:bodyPr/>
          <a:lstStyle/>
          <a:p>
            <a:endParaRPr lang="en-US" dirty="0"/>
          </a:p>
        </p:txBody>
      </p:sp>
      <p:sp>
        <p:nvSpPr>
          <p:cNvPr id="17" name="Text Placeholder 16">
            <a:extLst>
              <a:ext uri="{FF2B5EF4-FFF2-40B4-BE49-F238E27FC236}">
                <a16:creationId xmlns:a16="http://schemas.microsoft.com/office/drawing/2014/main" id="{ABB90458-8175-4DA5-9960-4DB30B00E43B}"/>
              </a:ext>
            </a:extLst>
          </p:cNvPr>
          <p:cNvSpPr>
            <a:spLocks noGrp="1"/>
          </p:cNvSpPr>
          <p:nvPr>
            <p:ph type="body" sz="quarter" idx="16"/>
          </p:nvPr>
        </p:nvSpPr>
        <p:spPr/>
        <p:txBody>
          <a:bodyPr/>
          <a:lstStyle/>
          <a:p>
            <a:r>
              <a:rPr lang="en-US" dirty="0"/>
              <a:t>Simple</a:t>
            </a:r>
          </a:p>
        </p:txBody>
      </p:sp>
      <p:sp>
        <p:nvSpPr>
          <p:cNvPr id="12" name="Title 11">
            <a:extLst>
              <a:ext uri="{FF2B5EF4-FFF2-40B4-BE49-F238E27FC236}">
                <a16:creationId xmlns:a16="http://schemas.microsoft.com/office/drawing/2014/main" id="{2F6BFA63-D6DF-4E2D-8414-16E599E54DC5}"/>
              </a:ext>
            </a:extLst>
          </p:cNvPr>
          <p:cNvSpPr>
            <a:spLocks noGrp="1"/>
          </p:cNvSpPr>
          <p:nvPr>
            <p:ph type="title"/>
          </p:nvPr>
        </p:nvSpPr>
        <p:spPr/>
        <p:txBody>
          <a:bodyPr/>
          <a:lstStyle/>
          <a:p>
            <a:endParaRPr lang="en-US" dirty="0"/>
          </a:p>
        </p:txBody>
      </p:sp>
      <p:pic>
        <p:nvPicPr>
          <p:cNvPr id="9" name="Picture 8">
            <a:extLst>
              <a:ext uri="{FF2B5EF4-FFF2-40B4-BE49-F238E27FC236}">
                <a16:creationId xmlns:a16="http://schemas.microsoft.com/office/drawing/2014/main" id="{BE125D28-0272-4C32-8CBF-4F9C27498938}"/>
              </a:ext>
            </a:extLst>
          </p:cNvPr>
          <p:cNvPicPr>
            <a:picLocks noChangeAspect="1"/>
          </p:cNvPicPr>
          <p:nvPr/>
        </p:nvPicPr>
        <p:blipFill>
          <a:blip r:embed="rId3"/>
          <a:stretch>
            <a:fillRect/>
          </a:stretch>
        </p:blipFill>
        <p:spPr>
          <a:xfrm>
            <a:off x="1092775" y="2596139"/>
            <a:ext cx="4590476" cy="2676190"/>
          </a:xfrm>
          <a:prstGeom prst="rect">
            <a:avLst/>
          </a:prstGeom>
        </p:spPr>
      </p:pic>
      <p:pic>
        <p:nvPicPr>
          <p:cNvPr id="19" name="Picture 18">
            <a:extLst>
              <a:ext uri="{FF2B5EF4-FFF2-40B4-BE49-F238E27FC236}">
                <a16:creationId xmlns:a16="http://schemas.microsoft.com/office/drawing/2014/main" id="{E5447782-436C-47B5-8163-2E92F9814971}"/>
              </a:ext>
            </a:extLst>
          </p:cNvPr>
          <p:cNvPicPr>
            <a:picLocks noChangeAspect="1"/>
          </p:cNvPicPr>
          <p:nvPr/>
        </p:nvPicPr>
        <p:blipFill>
          <a:blip r:embed="rId4"/>
          <a:stretch>
            <a:fillRect/>
          </a:stretch>
        </p:blipFill>
        <p:spPr>
          <a:xfrm>
            <a:off x="6398718" y="2596139"/>
            <a:ext cx="4809524" cy="2723809"/>
          </a:xfrm>
          <a:prstGeom prst="rect">
            <a:avLst/>
          </a:prstGeom>
        </p:spPr>
      </p:pic>
      <p:sp>
        <p:nvSpPr>
          <p:cNvPr id="18" name="Arrow: Down 17">
            <a:extLst>
              <a:ext uri="{FF2B5EF4-FFF2-40B4-BE49-F238E27FC236}">
                <a16:creationId xmlns:a16="http://schemas.microsoft.com/office/drawing/2014/main" id="{AF54E272-2EF2-4E68-A51F-6E89860F3DFC}"/>
              </a:ext>
            </a:extLst>
          </p:cNvPr>
          <p:cNvSpPr/>
          <p:nvPr/>
        </p:nvSpPr>
        <p:spPr>
          <a:xfrm>
            <a:off x="3388013" y="375217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Down 19">
            <a:extLst>
              <a:ext uri="{FF2B5EF4-FFF2-40B4-BE49-F238E27FC236}">
                <a16:creationId xmlns:a16="http://schemas.microsoft.com/office/drawing/2014/main" id="{2AC03AEB-D826-412A-954F-7A20F91D3F0E}"/>
              </a:ext>
            </a:extLst>
          </p:cNvPr>
          <p:cNvSpPr/>
          <p:nvPr/>
        </p:nvSpPr>
        <p:spPr>
          <a:xfrm>
            <a:off x="8471582" y="339176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892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keyboard, computer, electronics, indoor&#10;&#10;Description automatically generated">
            <a:extLst>
              <a:ext uri="{FF2B5EF4-FFF2-40B4-BE49-F238E27FC236}">
                <a16:creationId xmlns:a16="http://schemas.microsoft.com/office/drawing/2014/main" id="{1EB685C7-4FFC-410C-BCDF-DA9198264E66}"/>
              </a:ext>
            </a:extLst>
          </p:cNvPr>
          <p:cNvPicPr>
            <a:picLocks noGrp="1" noChangeAspect="1"/>
          </p:cNvPicPr>
          <p:nvPr>
            <p:ph type="pic" sz="quarter" idx="14"/>
          </p:nvPr>
        </p:nvPicPr>
        <p:blipFill>
          <a:blip r:embed="rId2"/>
          <a:srcRect l="7975" r="7975"/>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53</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Similar to insert performance</a:t>
            </a:r>
          </a:p>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Unique Case</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Only need to know the key to delete it</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Scope on primary key</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delete</a:t>
            </a:r>
          </a:p>
          <a:p>
            <a:pPr marL="742950" lvl="1" indent="-285750">
              <a:lnSpc>
                <a:spcPct val="107000"/>
              </a:lnSpc>
              <a:spcBef>
                <a:spcPts val="0"/>
              </a:spcBef>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Is it faster?</a:t>
            </a:r>
          </a:p>
          <a:p>
            <a:pPr marL="742950" lvl="1" indent="-285750">
              <a:lnSpc>
                <a:spcPct val="107000"/>
              </a:lnSpc>
              <a:spcBef>
                <a:spcPts val="0"/>
              </a:spcBef>
              <a:buFont typeface="Courier New" panose="02070309020205020404" pitchFamily="49" charset="0"/>
              <a:buChar char="o"/>
            </a:pPr>
            <a:r>
              <a:rPr lang="en-US" sz="1800" dirty="0">
                <a:latin typeface="Calibri" panose="020F0502020204030204" pitchFamily="34" charset="0"/>
                <a:ea typeface="Calibri" panose="020F0502020204030204" pitchFamily="34" charset="0"/>
                <a:cs typeface="Times New Roman" panose="02020603050405020304" pitchFamily="18" charset="0"/>
              </a:rPr>
              <a:t>Can I Switch entities?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7150" indent="-285750">
              <a:lnSpc>
                <a:spcPct val="107000"/>
              </a:lnSpc>
              <a:spcBef>
                <a:spcPts val="0"/>
              </a:spcBef>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“simple” is faster than compound</a:t>
            </a:r>
          </a:p>
          <a:p>
            <a:pPr marL="57150"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“single” is the fastest</a:t>
            </a:r>
          </a:p>
          <a:p>
            <a:endParaRPr lang="en-US" dirty="0"/>
          </a:p>
        </p:txBody>
      </p:sp>
      <p:sp>
        <p:nvSpPr>
          <p:cNvPr id="8" name="Text Placeholder 7">
            <a:extLst>
              <a:ext uri="{FF2B5EF4-FFF2-40B4-BE49-F238E27FC236}">
                <a16:creationId xmlns:a16="http://schemas.microsoft.com/office/drawing/2014/main" id="{18A86568-6DEA-4626-BB92-7A7137FD0C92}"/>
              </a:ext>
            </a:extLst>
          </p:cNvPr>
          <p:cNvSpPr>
            <a:spLocks noGrp="1"/>
          </p:cNvSpPr>
          <p:nvPr>
            <p:ph type="body" sz="quarter" idx="13"/>
          </p:nvPr>
        </p:nvSpPr>
        <p:spPr/>
        <p:txBody>
          <a:bodyPr/>
          <a:lstStyle/>
          <a:p>
            <a:endParaRPr lang="en-US"/>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Delete Performance</a:t>
            </a:r>
          </a:p>
        </p:txBody>
      </p:sp>
    </p:spTree>
    <p:extLst>
      <p:ext uri="{BB962C8B-B14F-4D97-AF65-F5344CB8AC3E}">
        <p14:creationId xmlns:p14="http://schemas.microsoft.com/office/powerpoint/2010/main" val="975679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4C06CDB-4151-4DDB-ACF5-FC155784C94D}"/>
              </a:ext>
            </a:extLst>
          </p:cNvPr>
          <p:cNvSpPr>
            <a:spLocks noGrp="1"/>
          </p:cNvSpPr>
          <p:nvPr>
            <p:ph type="pic" sz="quarter" idx="10"/>
          </p:nvPr>
        </p:nvSpPr>
        <p:spPr>
          <a:xfrm>
            <a:off x="450273" y="463550"/>
            <a:ext cx="11125200" cy="5892800"/>
          </a:xfrm>
        </p:spPr>
      </p:sp>
      <p:sp>
        <p:nvSpPr>
          <p:cNvPr id="14" name="Title 13">
            <a:extLst>
              <a:ext uri="{FF2B5EF4-FFF2-40B4-BE49-F238E27FC236}">
                <a16:creationId xmlns:a16="http://schemas.microsoft.com/office/drawing/2014/main" id="{C2F26E1B-D158-42F2-A9DB-3262FE8E953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4294967295"/>
          </p:nvPr>
        </p:nvSpPr>
        <p:spPr>
          <a:xfrm>
            <a:off x="11353800" y="6356350"/>
            <a:ext cx="838200" cy="365125"/>
          </a:xfrm>
        </p:spPr>
        <p:txBody>
          <a:bodyPr/>
          <a:lstStyle/>
          <a:p>
            <a:fld id="{04E0C322-DB4B-498D-980C-9CE33B37AA19}" type="slidenum">
              <a:rPr lang="en-US" smtClean="0"/>
              <a:pPr/>
              <a:t>54</a:t>
            </a:fld>
            <a:endParaRPr lang="en-US"/>
          </a:p>
        </p:txBody>
      </p:sp>
      <p:pic>
        <p:nvPicPr>
          <p:cNvPr id="17" name="Picture 16">
            <a:extLst>
              <a:ext uri="{FF2B5EF4-FFF2-40B4-BE49-F238E27FC236}">
                <a16:creationId xmlns:a16="http://schemas.microsoft.com/office/drawing/2014/main" id="{241C76E4-F4E5-48B6-8272-81E6F2490D68}"/>
              </a:ext>
            </a:extLst>
          </p:cNvPr>
          <p:cNvPicPr>
            <a:picLocks noChangeAspect="1"/>
          </p:cNvPicPr>
          <p:nvPr/>
        </p:nvPicPr>
        <p:blipFill>
          <a:blip r:embed="rId2"/>
          <a:stretch>
            <a:fillRect/>
          </a:stretch>
        </p:blipFill>
        <p:spPr>
          <a:xfrm>
            <a:off x="3738857" y="1419476"/>
            <a:ext cx="4714286" cy="4019048"/>
          </a:xfrm>
          <a:prstGeom prst="rect">
            <a:avLst/>
          </a:prstGeom>
        </p:spPr>
      </p:pic>
      <p:sp>
        <p:nvSpPr>
          <p:cNvPr id="18" name="Arrow: Down 17">
            <a:extLst>
              <a:ext uri="{FF2B5EF4-FFF2-40B4-BE49-F238E27FC236}">
                <a16:creationId xmlns:a16="http://schemas.microsoft.com/office/drawing/2014/main" id="{B89C8065-971C-4B69-A8C3-8888DA690AEC}"/>
              </a:ext>
            </a:extLst>
          </p:cNvPr>
          <p:cNvSpPr/>
          <p:nvPr/>
        </p:nvSpPr>
        <p:spPr>
          <a:xfrm rot="16200000">
            <a:off x="3265978" y="2827861"/>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0C96BA57-DD45-4693-842F-869ADA161C8A}"/>
              </a:ext>
            </a:extLst>
          </p:cNvPr>
          <p:cNvSpPr/>
          <p:nvPr/>
        </p:nvSpPr>
        <p:spPr>
          <a:xfrm rot="16200000">
            <a:off x="3444415" y="3543514"/>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a:extLst>
              <a:ext uri="{FF2B5EF4-FFF2-40B4-BE49-F238E27FC236}">
                <a16:creationId xmlns:a16="http://schemas.microsoft.com/office/drawing/2014/main" id="{517075E2-C66D-4F65-8180-0F0A5A0EB9BE}"/>
              </a:ext>
            </a:extLst>
          </p:cNvPr>
          <p:cNvSpPr/>
          <p:nvPr/>
        </p:nvSpPr>
        <p:spPr>
          <a:xfrm rot="16200000">
            <a:off x="3657369" y="1810889"/>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110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4CDB9B-2BB7-410B-A673-A6DA1FD13896}"/>
              </a:ext>
            </a:extLst>
          </p:cNvPr>
          <p:cNvSpPr>
            <a:spLocks noGrp="1"/>
          </p:cNvSpPr>
          <p:nvPr>
            <p:ph type="pic" sz="quarter" idx="10"/>
          </p:nvPr>
        </p:nvSpPr>
        <p:spPr/>
      </p:sp>
      <p:sp>
        <p:nvSpPr>
          <p:cNvPr id="3" name="Title 2">
            <a:extLst>
              <a:ext uri="{FF2B5EF4-FFF2-40B4-BE49-F238E27FC236}">
                <a16:creationId xmlns:a16="http://schemas.microsoft.com/office/drawing/2014/main" id="{640C49A4-2784-4E08-970C-F4F5A64A47E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FF2C4AE0-EED2-4EF1-89C5-A9F2A9411A4D}"/>
              </a:ext>
            </a:extLst>
          </p:cNvPr>
          <p:cNvPicPr>
            <a:picLocks noChangeAspect="1"/>
          </p:cNvPicPr>
          <p:nvPr/>
        </p:nvPicPr>
        <p:blipFill>
          <a:blip r:embed="rId3"/>
          <a:stretch>
            <a:fillRect/>
          </a:stretch>
        </p:blipFill>
        <p:spPr>
          <a:xfrm>
            <a:off x="309389" y="951143"/>
            <a:ext cx="11573222" cy="4955713"/>
          </a:xfrm>
          <a:prstGeom prst="rect">
            <a:avLst/>
          </a:prstGeom>
        </p:spPr>
      </p:pic>
      <p:sp>
        <p:nvSpPr>
          <p:cNvPr id="6" name="Rectangle 5">
            <a:extLst>
              <a:ext uri="{FF2B5EF4-FFF2-40B4-BE49-F238E27FC236}">
                <a16:creationId xmlns:a16="http://schemas.microsoft.com/office/drawing/2014/main" id="{2A33F32A-84F9-4315-83BF-98ED4456D2FB}"/>
              </a:ext>
            </a:extLst>
          </p:cNvPr>
          <p:cNvSpPr/>
          <p:nvPr/>
        </p:nvSpPr>
        <p:spPr>
          <a:xfrm>
            <a:off x="1236518" y="1330036"/>
            <a:ext cx="8676409" cy="1983711"/>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5CBF3A-0B88-48F6-9C00-F8B690829E39}"/>
              </a:ext>
            </a:extLst>
          </p:cNvPr>
          <p:cNvSpPr/>
          <p:nvPr/>
        </p:nvSpPr>
        <p:spPr>
          <a:xfrm>
            <a:off x="1236518" y="3782291"/>
            <a:ext cx="10536382" cy="561109"/>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22D3BA3-AD72-4D64-9ADC-51B17A4735CB}"/>
              </a:ext>
            </a:extLst>
          </p:cNvPr>
          <p:cNvSpPr>
            <a:spLocks noGrp="1"/>
          </p:cNvSpPr>
          <p:nvPr>
            <p:ph type="title"/>
          </p:nvPr>
        </p:nvSpPr>
        <p:spPr/>
        <p:txBody>
          <a:bodyPr/>
          <a:lstStyle/>
          <a:p>
            <a:r>
              <a:rPr lang="en-US" dirty="0"/>
              <a:t>Delete Performance By Entity Type</a:t>
            </a:r>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56</a:t>
            </a:fld>
            <a:endParaRPr lang="en-US"/>
          </a:p>
        </p:txBody>
      </p:sp>
      <p:pic>
        <p:nvPicPr>
          <p:cNvPr id="9" name="Picture 8">
            <a:extLst>
              <a:ext uri="{FF2B5EF4-FFF2-40B4-BE49-F238E27FC236}">
                <a16:creationId xmlns:a16="http://schemas.microsoft.com/office/drawing/2014/main" id="{83635D27-3596-45BF-8584-84BDD4166CCE}"/>
              </a:ext>
            </a:extLst>
          </p:cNvPr>
          <p:cNvPicPr>
            <a:picLocks noChangeAspect="1"/>
          </p:cNvPicPr>
          <p:nvPr/>
        </p:nvPicPr>
        <p:blipFill>
          <a:blip r:embed="rId2"/>
          <a:stretch>
            <a:fillRect/>
          </a:stretch>
        </p:blipFill>
        <p:spPr>
          <a:xfrm>
            <a:off x="319809" y="1709952"/>
            <a:ext cx="11552381" cy="3438095"/>
          </a:xfrm>
          <a:prstGeom prst="rect">
            <a:avLst/>
          </a:prstGeom>
        </p:spPr>
      </p:pic>
      <p:sp>
        <p:nvSpPr>
          <p:cNvPr id="12" name="Arrow: Down 11">
            <a:extLst>
              <a:ext uri="{FF2B5EF4-FFF2-40B4-BE49-F238E27FC236}">
                <a16:creationId xmlns:a16="http://schemas.microsoft.com/office/drawing/2014/main" id="{E5CAD832-BA5B-4899-9793-936EFB8FF850}"/>
              </a:ext>
            </a:extLst>
          </p:cNvPr>
          <p:cNvSpPr/>
          <p:nvPr/>
        </p:nvSpPr>
        <p:spPr>
          <a:xfrm>
            <a:off x="2395419" y="136387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6DDC9A16-BFDE-4608-B8F9-65C7A5D29584}"/>
              </a:ext>
            </a:extLst>
          </p:cNvPr>
          <p:cNvSpPr/>
          <p:nvPr/>
        </p:nvSpPr>
        <p:spPr>
          <a:xfrm>
            <a:off x="5481519" y="305820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761845C8-F5CD-4A17-8DF7-48AAFCD3039D}"/>
              </a:ext>
            </a:extLst>
          </p:cNvPr>
          <p:cNvSpPr/>
          <p:nvPr/>
        </p:nvSpPr>
        <p:spPr>
          <a:xfrm>
            <a:off x="8513577" y="323484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73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3920B0-7431-469C-91BF-174487201D5B}"/>
              </a:ext>
            </a:extLst>
          </p:cNvPr>
          <p:cNvSpPr>
            <a:spLocks noGrp="1"/>
          </p:cNvSpPr>
          <p:nvPr>
            <p:ph type="pic" sz="quarter" idx="14"/>
          </p:nvPr>
        </p:nvSpPr>
        <p:spPr/>
      </p:sp>
      <p:sp>
        <p:nvSpPr>
          <p:cNvPr id="5" name="Text Placeholder 4">
            <a:extLst>
              <a:ext uri="{FF2B5EF4-FFF2-40B4-BE49-F238E27FC236}">
                <a16:creationId xmlns:a16="http://schemas.microsoft.com/office/drawing/2014/main" id="{7323816A-AE5A-4CEE-95A8-D77BBE968C69}"/>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Read Workloads</a:t>
            </a:r>
          </a:p>
          <a:p>
            <a:pPr marL="971550" lvl="1" indent="-285750"/>
            <a:r>
              <a:rPr lang="en-US" dirty="0"/>
              <a:t>Fewer columns is better</a:t>
            </a:r>
          </a:p>
          <a:p>
            <a:pPr marL="971550" lvl="1" indent="-285750"/>
            <a:r>
              <a:rPr lang="en-US" dirty="0"/>
              <a:t>Fewer joins is better</a:t>
            </a:r>
          </a:p>
          <a:p>
            <a:pPr marL="971550" lvl="1" indent="-285750"/>
            <a:r>
              <a:rPr lang="en-US" dirty="0" err="1"/>
              <a:t>ReadOnly</a:t>
            </a:r>
            <a:r>
              <a:rPr lang="en-US" dirty="0"/>
              <a:t> attribute is for functionality</a:t>
            </a:r>
          </a:p>
          <a:p>
            <a:pPr marL="971550" lvl="1" indent="-285750"/>
            <a:r>
              <a:rPr lang="en-US" dirty="0"/>
              <a:t>Avoid sub-selects </a:t>
            </a:r>
          </a:p>
          <a:p>
            <a:pPr marL="971550" lvl="1" indent="-285750"/>
            <a:r>
              <a:rPr lang="en-US" dirty="0"/>
              <a:t>Use SELECT() to reduce network lag for sets</a:t>
            </a:r>
          </a:p>
          <a:p>
            <a:pPr marL="971550" lvl="1" indent="-285750"/>
            <a:r>
              <a:rPr lang="en-US" dirty="0"/>
              <a:t>Filter based on indexes</a:t>
            </a:r>
          </a:p>
          <a:p>
            <a:pPr marL="971550" lvl="1" indent="-285750"/>
            <a:r>
              <a:rPr lang="en-US" dirty="0"/>
              <a:t>Limit use of ORDERBY(); sort after you get data</a:t>
            </a:r>
          </a:p>
          <a:p>
            <a:pPr marL="971550" lvl="1" indent="-285750"/>
            <a:r>
              <a:rPr lang="en-US" dirty="0"/>
              <a:t>Use ORDERBY() on an index when used</a:t>
            </a:r>
          </a:p>
          <a:p>
            <a:pPr marL="971550" lvl="1" indent="-285750"/>
            <a:r>
              <a:rPr lang="en-US" dirty="0"/>
              <a:t>Use EXPAND() when it makes sense</a:t>
            </a:r>
          </a:p>
          <a:p>
            <a:pPr marL="971550" lvl="1" indent="-285750"/>
            <a:r>
              <a:rPr lang="en-US" dirty="0"/>
              <a:t>Don’t Multi-thread OData calls</a:t>
            </a:r>
          </a:p>
        </p:txBody>
      </p:sp>
      <p:sp>
        <p:nvSpPr>
          <p:cNvPr id="7" name="Text Placeholder 6">
            <a:extLst>
              <a:ext uri="{FF2B5EF4-FFF2-40B4-BE49-F238E27FC236}">
                <a16:creationId xmlns:a16="http://schemas.microsoft.com/office/drawing/2014/main" id="{F00CF910-25EB-4475-846C-C2BCD8BD8BB5}"/>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Insert and Update</a:t>
            </a:r>
          </a:p>
          <a:p>
            <a:pPr marL="971550" lvl="1" indent="-285750"/>
            <a:r>
              <a:rPr lang="en-US" dirty="0"/>
              <a:t>Fewer columns is better</a:t>
            </a:r>
          </a:p>
          <a:p>
            <a:pPr marL="971550" lvl="1" indent="-285750"/>
            <a:r>
              <a:rPr lang="en-US" dirty="0"/>
              <a:t>Fewer joins is better</a:t>
            </a:r>
          </a:p>
          <a:p>
            <a:pPr marL="971550" lvl="1" indent="-285750"/>
            <a:r>
              <a:rPr lang="en-US" dirty="0"/>
              <a:t>Fewer fields specified in operation is better</a:t>
            </a:r>
          </a:p>
          <a:p>
            <a:pPr marL="971550" lvl="1" indent="-285750"/>
            <a:r>
              <a:rPr lang="en-US" dirty="0"/>
              <a:t>Create “Simple” entities, if applicable</a:t>
            </a:r>
          </a:p>
          <a:p>
            <a:pPr marL="285750" indent="-285750">
              <a:buFont typeface="Arial" panose="020B0604020202020204" pitchFamily="34" charset="0"/>
              <a:buChar char="•"/>
            </a:pPr>
            <a:r>
              <a:rPr lang="en-US" dirty="0"/>
              <a:t>Delete</a:t>
            </a:r>
          </a:p>
          <a:p>
            <a:pPr marL="971550" lvl="1" indent="-285750"/>
            <a:r>
              <a:rPr lang="en-US" dirty="0"/>
              <a:t>Use “Single” entity for best performance</a:t>
            </a:r>
          </a:p>
          <a:p>
            <a:pPr marL="285750" indent="-285750">
              <a:buFont typeface="Arial" panose="020B0604020202020204" pitchFamily="34" charset="0"/>
              <a:buChar char="•"/>
            </a:pPr>
            <a:r>
              <a:rPr lang="en-US" dirty="0"/>
              <a:t>Build</a:t>
            </a:r>
          </a:p>
          <a:p>
            <a:pPr marL="285750" indent="-285750">
              <a:buFont typeface="Arial" panose="020B0604020202020204" pitchFamily="34" charset="0"/>
              <a:buChar char="•"/>
            </a:pPr>
            <a:r>
              <a:rPr lang="en-US" dirty="0"/>
              <a:t>Measure</a:t>
            </a:r>
          </a:p>
          <a:p>
            <a:pPr marL="285750" indent="-285750">
              <a:buFont typeface="Arial" panose="020B0604020202020204" pitchFamily="34" charset="0"/>
              <a:buChar char="•"/>
            </a:pPr>
            <a:r>
              <a:rPr lang="en-US" dirty="0"/>
              <a:t>Learn</a:t>
            </a:r>
          </a:p>
          <a:p>
            <a:pPr marL="971550" lvl="1" indent="-285750"/>
            <a:endParaRPr lang="en-US" dirty="0"/>
          </a:p>
          <a:p>
            <a:pPr marL="971550" lvl="1" indent="-285750"/>
            <a:endParaRPr lang="en-US" dirty="0"/>
          </a:p>
        </p:txBody>
      </p:sp>
      <p:sp>
        <p:nvSpPr>
          <p:cNvPr id="4" name="Title 3">
            <a:extLst>
              <a:ext uri="{FF2B5EF4-FFF2-40B4-BE49-F238E27FC236}">
                <a16:creationId xmlns:a16="http://schemas.microsoft.com/office/drawing/2014/main" id="{328EAAE1-09D8-4852-A160-3F3AF056DFE3}"/>
              </a:ext>
            </a:extLst>
          </p:cNvPr>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799912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B9A8910-5739-4041-AAB8-610AD895E3A1}"/>
              </a:ext>
            </a:extLst>
          </p:cNvPr>
          <p:cNvPicPr>
            <a:picLocks noGrp="1" noChangeAspect="1"/>
          </p:cNvPicPr>
          <p:nvPr>
            <p:ph type="pic" sz="quarter" idx="10"/>
          </p:nvPr>
        </p:nvPicPr>
        <p:blipFill>
          <a:blip r:embed="rId3">
            <a:alphaModFix amt="25000"/>
          </a:blip>
          <a:srcRect t="14708" b="14708"/>
          <a:stretch>
            <a:fillRect/>
          </a:stretch>
        </p:blipFill>
        <p:spPr/>
      </p:pic>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947092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6AE770-A5FA-4967-8C2C-FE50AA856AD0}"/>
              </a:ext>
            </a:extLst>
          </p:cNvPr>
          <p:cNvSpPr>
            <a:spLocks noGrp="1"/>
          </p:cNvSpPr>
          <p:nvPr>
            <p:ph type="pic" sz="quarter" idx="12"/>
          </p:nvPr>
        </p:nvSpPr>
        <p:spPr/>
      </p:sp>
      <p:pic>
        <p:nvPicPr>
          <p:cNvPr id="1026" name="Picture 2" descr="D365 Finance Operations Bootcamp 2021">
            <a:extLst>
              <a:ext uri="{FF2B5EF4-FFF2-40B4-BE49-F238E27FC236}">
                <a16:creationId xmlns:a16="http://schemas.microsoft.com/office/drawing/2014/main" id="{C2855104-26A5-4BE2-BD79-FEB26D5D662A}"/>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EFFA4F06-5D11-4200-9116-2EDE1FA7BE3F}"/>
              </a:ext>
            </a:extLst>
          </p:cNvPr>
          <p:cNvSpPr txBox="1">
            <a:spLocks/>
          </p:cNvSpPr>
          <p:nvPr/>
        </p:nvSpPr>
        <p:spPr>
          <a:xfrm>
            <a:off x="838200" y="840305"/>
            <a:ext cx="10515600" cy="549275"/>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a:t>Nathan Clouse</a:t>
            </a:r>
            <a:endParaRPr lang="en-US" dirty="0"/>
          </a:p>
        </p:txBody>
      </p:sp>
      <p:sp>
        <p:nvSpPr>
          <p:cNvPr id="6" name="Text Placeholder 7">
            <a:extLst>
              <a:ext uri="{FF2B5EF4-FFF2-40B4-BE49-F238E27FC236}">
                <a16:creationId xmlns:a16="http://schemas.microsoft.com/office/drawing/2014/main" id="{74FD2452-9FCC-4B4B-8742-839212B7CF53}"/>
              </a:ext>
            </a:extLst>
          </p:cNvPr>
          <p:cNvSpPr txBox="1">
            <a:spLocks/>
          </p:cNvSpPr>
          <p:nvPr/>
        </p:nvSpPr>
        <p:spPr>
          <a:xfrm>
            <a:off x="838200" y="1584577"/>
            <a:ext cx="10515600" cy="4093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Microsoft Business Applications MVP</a:t>
            </a:r>
            <a:endParaRPr lang="en-US" dirty="0"/>
          </a:p>
        </p:txBody>
      </p:sp>
      <p:pic>
        <p:nvPicPr>
          <p:cNvPr id="7" name="Picture 6">
            <a:extLst>
              <a:ext uri="{FF2B5EF4-FFF2-40B4-BE49-F238E27FC236}">
                <a16:creationId xmlns:a16="http://schemas.microsoft.com/office/drawing/2014/main" id="{8B172727-172F-46B1-BDA2-432F58C7115E}"/>
              </a:ext>
            </a:extLst>
          </p:cNvPr>
          <p:cNvPicPr>
            <a:picLocks noChangeAspect="1"/>
          </p:cNvPicPr>
          <p:nvPr/>
        </p:nvPicPr>
        <p:blipFill>
          <a:blip r:embed="rId3"/>
          <a:stretch>
            <a:fillRect/>
          </a:stretch>
        </p:blipFill>
        <p:spPr>
          <a:xfrm>
            <a:off x="8283755" y="3688317"/>
            <a:ext cx="1924050" cy="2441520"/>
          </a:xfrm>
          <a:prstGeom prst="rect">
            <a:avLst/>
          </a:prstGeom>
        </p:spPr>
      </p:pic>
      <p:sp>
        <p:nvSpPr>
          <p:cNvPr id="8" name="Text Placeholder 9">
            <a:extLst>
              <a:ext uri="{FF2B5EF4-FFF2-40B4-BE49-F238E27FC236}">
                <a16:creationId xmlns:a16="http://schemas.microsoft.com/office/drawing/2014/main" id="{42B91D25-1E66-4BF0-BCAE-8E229FBF9A3B}"/>
              </a:ext>
            </a:extLst>
          </p:cNvPr>
          <p:cNvSpPr txBox="1">
            <a:spLocks/>
          </p:cNvSpPr>
          <p:nvPr/>
        </p:nvSpPr>
        <p:spPr>
          <a:xfrm>
            <a:off x="838200" y="3935069"/>
            <a:ext cx="5575300" cy="225112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Technical Architect </a:t>
            </a:r>
            <a:br>
              <a:rPr lang="en-US" sz="2000"/>
            </a:br>
            <a:r>
              <a:rPr lang="en-US" sz="2000"/>
              <a:t>enVista Corp.</a:t>
            </a:r>
          </a:p>
          <a:p>
            <a:r>
              <a:rPr lang="en-US" sz="2000"/>
              <a:t>Microsoft Business Applications MVP</a:t>
            </a:r>
            <a:br>
              <a:rPr lang="en-US" sz="2000"/>
            </a:br>
            <a:r>
              <a:rPr lang="en-US" sz="2000">
                <a:hlinkClick r:id="rId4"/>
              </a:rPr>
              <a:t>nclouse@envistacorp.com</a:t>
            </a:r>
            <a:br>
              <a:rPr lang="en-US" sz="2000"/>
            </a:br>
            <a:r>
              <a:rPr lang="en-US" sz="2000">
                <a:hlinkClick r:id="rId5"/>
              </a:rPr>
              <a:t>www.atomicax.com</a:t>
            </a:r>
            <a:endParaRPr lang="en-US" sz="2000"/>
          </a:p>
          <a:p>
            <a:r>
              <a:rPr lang="en-US" sz="2000"/>
              <a:t>@NathanClouseAX</a:t>
            </a:r>
          </a:p>
          <a:p>
            <a:endParaRPr lang="en-US"/>
          </a:p>
          <a:p>
            <a:endParaRPr lang="en-US" dirty="0"/>
          </a:p>
        </p:txBody>
      </p:sp>
    </p:spTree>
    <p:extLst>
      <p:ext uri="{BB962C8B-B14F-4D97-AF65-F5344CB8AC3E}">
        <p14:creationId xmlns:p14="http://schemas.microsoft.com/office/powerpoint/2010/main" val="3269758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86691E8-176A-4DBE-9CF6-396C824B53A8}"/>
              </a:ext>
            </a:extLst>
          </p:cNvPr>
          <p:cNvSpPr>
            <a:spLocks noGrp="1"/>
          </p:cNvSpPr>
          <p:nvPr>
            <p:ph type="pic" sz="quarter" idx="14"/>
          </p:nvPr>
        </p:nvSpPr>
        <p:spPr/>
      </p:sp>
      <p:sp>
        <p:nvSpPr>
          <p:cNvPr id="3" name="Footer Placeholder 2">
            <a:extLst>
              <a:ext uri="{FF2B5EF4-FFF2-40B4-BE49-F238E27FC236}">
                <a16:creationId xmlns:a16="http://schemas.microsoft.com/office/drawing/2014/main" id="{F6DF1A4C-5F5E-4713-9545-F130C2E76FEF}"/>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061ED8DB-6B67-41CA-B8F7-B9CFCB0AB433}"/>
              </a:ext>
            </a:extLst>
          </p:cNvPr>
          <p:cNvSpPr>
            <a:spLocks noGrp="1"/>
          </p:cNvSpPr>
          <p:nvPr>
            <p:ph type="sldNum" sz="quarter" idx="11"/>
          </p:nvPr>
        </p:nvSpPr>
        <p:spPr/>
        <p:txBody>
          <a:bodyPr/>
          <a:lstStyle/>
          <a:p>
            <a:pPr algn="ctr"/>
            <a:fld id="{04E0C322-DB4B-498D-980C-9CE33B37AA19}" type="slidenum">
              <a:rPr lang="en-US" smtClean="0"/>
              <a:pPr algn="ctr"/>
              <a:t>6</a:t>
            </a:fld>
            <a:endParaRPr lang="en-US"/>
          </a:p>
        </p:txBody>
      </p:sp>
      <p:sp>
        <p:nvSpPr>
          <p:cNvPr id="9" name="Text Placeholder 8">
            <a:extLst>
              <a:ext uri="{FF2B5EF4-FFF2-40B4-BE49-F238E27FC236}">
                <a16:creationId xmlns:a16="http://schemas.microsoft.com/office/drawing/2014/main" id="{C52DC5FF-8334-44E1-8C8E-76B45884480E}"/>
              </a:ext>
            </a:extLst>
          </p:cNvPr>
          <p:cNvSpPr>
            <a:spLocks noGrp="1"/>
          </p:cNvSpPr>
          <p:nvPr>
            <p:ph type="body" sz="quarter" idx="12"/>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is your required level of performance?</a:t>
            </a:r>
          </a:p>
          <a:p>
            <a:pPr marL="971550" lvl="1" indent="-285750"/>
            <a:r>
              <a:rPr lang="en-US" sz="1600" dirty="0">
                <a:latin typeface="Calibri" panose="020F0502020204030204" pitchFamily="34" charset="0"/>
                <a:ea typeface="Calibri" panose="020F0502020204030204" pitchFamily="34" charset="0"/>
                <a:cs typeface="Times New Roman" panose="02020603050405020304" pitchFamily="18" charset="0"/>
              </a:rPr>
              <a:t>What is acceptable?</a:t>
            </a:r>
          </a:p>
          <a:p>
            <a:pPr marL="971550" lvl="1" indent="-285750"/>
            <a:r>
              <a:rPr lang="en-US" sz="1600" dirty="0">
                <a:effectLst/>
                <a:latin typeface="Calibri" panose="020F0502020204030204" pitchFamily="34" charset="0"/>
                <a:ea typeface="Calibri" panose="020F0502020204030204" pitchFamily="34" charset="0"/>
                <a:cs typeface="Times New Roman" panose="02020603050405020304" pitchFamily="18" charset="0"/>
              </a:rPr>
              <a:t>What is not?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Is this workload dependent?</a:t>
            </a: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processes have specific SLAs?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Are those SLA’s known and declared?</a:t>
            </a: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Anything else that needs to be called out?</a:t>
            </a:r>
          </a:p>
          <a:p>
            <a:pPr marL="1028700" lvl="1" indent="-342900"/>
            <a:r>
              <a:rPr lang="en-US" sz="1600" dirty="0">
                <a:latin typeface="Calibri" panose="020F0502020204030204" pitchFamily="34" charset="0"/>
                <a:ea typeface="Calibri" panose="020F0502020204030204" pitchFamily="34" charset="0"/>
                <a:cs typeface="Times New Roman" panose="02020603050405020304" pitchFamily="18" charset="0"/>
              </a:rPr>
              <a:t>How are we going to use OData?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FCCE2EAF-C198-4A6B-81EE-E2AF07AEF698}"/>
              </a:ext>
            </a:extLst>
          </p:cNvPr>
          <p:cNvSpPr>
            <a:spLocks noGrp="1"/>
          </p:cNvSpPr>
          <p:nvPr>
            <p:ph type="body" sz="quarter" idx="15"/>
          </p:nvPr>
        </p:nvSpPr>
        <p:spPr>
          <a:xfrm>
            <a:off x="9122354" y="3099867"/>
            <a:ext cx="1381043" cy="1465756"/>
          </a:xfrm>
        </p:spPr>
        <p:txBody>
          <a:bodyPr/>
          <a:lstStyle/>
          <a:p>
            <a:r>
              <a:rPr lang="en-US" dirty="0"/>
              <a:t>Diagram of infrastructure</a:t>
            </a:r>
          </a:p>
        </p:txBody>
      </p:sp>
      <p:sp>
        <p:nvSpPr>
          <p:cNvPr id="8" name="Title 7">
            <a:extLst>
              <a:ext uri="{FF2B5EF4-FFF2-40B4-BE49-F238E27FC236}">
                <a16:creationId xmlns:a16="http://schemas.microsoft.com/office/drawing/2014/main" id="{4483F58B-3CCB-41A0-BD8F-A05D42015A85}"/>
              </a:ext>
            </a:extLst>
          </p:cNvPr>
          <p:cNvSpPr>
            <a:spLocks noGrp="1"/>
          </p:cNvSpPr>
          <p:nvPr>
            <p:ph type="title"/>
          </p:nvPr>
        </p:nvSpPr>
        <p:spPr/>
        <p:txBody>
          <a:bodyPr/>
          <a:lstStyle/>
          <a:p>
            <a:r>
              <a:rPr lang="en-US" dirty="0"/>
              <a:t>Performance</a:t>
            </a:r>
          </a:p>
        </p:txBody>
      </p:sp>
      <p:pic>
        <p:nvPicPr>
          <p:cNvPr id="15362" name="Picture 2" descr="Scenarios focus - Implementing Microsoft Dynamics 365 for Finance and  Operations [Book]">
            <a:extLst>
              <a:ext uri="{FF2B5EF4-FFF2-40B4-BE49-F238E27FC236}">
                <a16:creationId xmlns:a16="http://schemas.microsoft.com/office/drawing/2014/main" id="{D4119FA0-EA68-4ECD-9E3B-4B20D3CE5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1" y="2618510"/>
            <a:ext cx="4642721" cy="225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4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hart, bar chart&#10;&#10;Description automatically generated">
            <a:extLst>
              <a:ext uri="{FF2B5EF4-FFF2-40B4-BE49-F238E27FC236}">
                <a16:creationId xmlns:a16="http://schemas.microsoft.com/office/drawing/2014/main" id="{3B03726A-E5D0-4464-97D4-02F85B947F5F}"/>
              </a:ext>
            </a:extLst>
          </p:cNvPr>
          <p:cNvPicPr>
            <a:picLocks noGrp="1" noChangeAspect="1"/>
          </p:cNvPicPr>
          <p:nvPr>
            <p:ph type="pic" sz="quarter" idx="14"/>
          </p:nvPr>
        </p:nvPicPr>
        <p:blipFill>
          <a:blip r:embed="rId2"/>
          <a:srcRect l="24332" r="24332"/>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7</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114300" indent="-342900" algn="l">
              <a:lnSpc>
                <a:spcPct val="107000"/>
              </a:lnSpc>
              <a:spcBef>
                <a:spcPts val="0"/>
              </a:spcBef>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Specialized workflow for a module to support the business?</a:t>
            </a:r>
          </a:p>
          <a:p>
            <a:pPr marL="114300" indent="-342900" algn="l">
              <a:lnSpc>
                <a:spcPct val="107000"/>
              </a:lnSpc>
              <a:spcBef>
                <a:spcPts val="0"/>
              </a:spcBef>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Portal for customers or vendors to view data?</a:t>
            </a:r>
          </a:p>
          <a:p>
            <a:pPr marL="114300" indent="-342900" algn="l">
              <a:lnSpc>
                <a:spcPct val="107000"/>
              </a:lnSpc>
              <a:spcBef>
                <a:spcPts val="0"/>
              </a:spcBef>
              <a:spcAft>
                <a:spcPts val="800"/>
              </a:spcAft>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Workspace for vendors or customers to enter orders, update statuses, etc.</a:t>
            </a:r>
          </a:p>
          <a:p>
            <a:endParaRPr lang="en-US" dirty="0"/>
          </a:p>
        </p:txBody>
      </p:sp>
      <p:sp>
        <p:nvSpPr>
          <p:cNvPr id="8" name="Text Placeholder 7">
            <a:extLst>
              <a:ext uri="{FF2B5EF4-FFF2-40B4-BE49-F238E27FC236}">
                <a16:creationId xmlns:a16="http://schemas.microsoft.com/office/drawing/2014/main" id="{8395BDA3-1665-448C-8C06-8D1BA95528F6}"/>
              </a:ext>
            </a:extLst>
          </p:cNvPr>
          <p:cNvSpPr>
            <a:spLocks noGrp="1"/>
          </p:cNvSpPr>
          <p:nvPr>
            <p:ph type="body" sz="quarter" idx="13"/>
          </p:nvPr>
        </p:nvSpPr>
        <p:spPr/>
        <p:txBody>
          <a:bodyPr/>
          <a:lstStyle/>
          <a:p>
            <a:endParaRPr lang="en-US" dirty="0"/>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Workloads</a:t>
            </a:r>
          </a:p>
        </p:txBody>
      </p:sp>
    </p:spTree>
    <p:extLst>
      <p:ext uri="{BB962C8B-B14F-4D97-AF65-F5344CB8AC3E}">
        <p14:creationId xmlns:p14="http://schemas.microsoft.com/office/powerpoint/2010/main" val="252386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person, green&#10;&#10;Description automatically generated">
            <a:extLst>
              <a:ext uri="{FF2B5EF4-FFF2-40B4-BE49-F238E27FC236}">
                <a16:creationId xmlns:a16="http://schemas.microsoft.com/office/drawing/2014/main" id="{D3F3EEA6-9A1E-4E31-AD69-6CEB490DD033}"/>
              </a:ext>
            </a:extLst>
          </p:cNvPr>
          <p:cNvPicPr>
            <a:picLocks noGrp="1" noChangeAspect="1"/>
          </p:cNvPicPr>
          <p:nvPr>
            <p:ph type="pic" sz="quarter" idx="14"/>
          </p:nvPr>
        </p:nvPicPr>
        <p:blipFill>
          <a:blip r:embed="rId2"/>
          <a:srcRect t="4626" b="4626"/>
          <a:stretch>
            <a:fillRect/>
          </a:stretch>
        </p:blipFill>
        <p:spPr/>
      </p:pic>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8</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normAutofit/>
          </a:bodyPr>
          <a:lstStyle/>
          <a:p>
            <a:pPr marL="285750" indent="-28575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Get x in less than y milliseconds?</a:t>
            </a:r>
          </a:p>
          <a:p>
            <a:pPr marL="285750" indent="-28575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Update x in less than y </a:t>
            </a:r>
            <a:r>
              <a:rPr lang="en-US" sz="3200" dirty="0" err="1">
                <a:effectLst/>
                <a:latin typeface="Calibri" panose="020F0502020204030204" pitchFamily="34" charset="0"/>
                <a:ea typeface="Calibri" panose="020F0502020204030204" pitchFamily="34" charset="0"/>
                <a:cs typeface="Times New Roman" panose="02020603050405020304" pitchFamily="18" charset="0"/>
              </a:rPr>
              <a:t>ms</a:t>
            </a:r>
            <a:r>
              <a:rPr lang="en-US" sz="32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Insert x in less than y </a:t>
            </a:r>
            <a:r>
              <a:rPr lang="en-US" sz="3200" dirty="0" err="1">
                <a:effectLst/>
                <a:latin typeface="Calibri" panose="020F0502020204030204" pitchFamily="34" charset="0"/>
                <a:ea typeface="Calibri" panose="020F0502020204030204" pitchFamily="34" charset="0"/>
                <a:cs typeface="Times New Roman" panose="02020603050405020304" pitchFamily="18" charset="0"/>
              </a:rPr>
              <a:t>ms</a:t>
            </a:r>
            <a:r>
              <a:rPr lang="en-US" sz="32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Bef>
                <a:spcPts val="0"/>
              </a:spcBef>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Delete x in less than y </a:t>
            </a:r>
            <a:r>
              <a:rPr lang="en-US" sz="3200" dirty="0" err="1">
                <a:effectLst/>
                <a:latin typeface="Calibri" panose="020F0502020204030204" pitchFamily="34" charset="0"/>
                <a:ea typeface="Calibri" panose="020F0502020204030204" pitchFamily="34" charset="0"/>
                <a:cs typeface="Times New Roman" panose="02020603050405020304" pitchFamily="18" charset="0"/>
              </a:rPr>
              <a:t>ms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Bef>
                <a:spcPts val="0"/>
              </a:spcBef>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But WHY?</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AE6C7F40-65BD-4913-9C70-AAA28497955F}"/>
              </a:ext>
            </a:extLst>
          </p:cNvPr>
          <p:cNvSpPr>
            <a:spLocks noGrp="1"/>
          </p:cNvSpPr>
          <p:nvPr>
            <p:ph type="body" sz="quarter" idx="13"/>
          </p:nvPr>
        </p:nvSpPr>
        <p:spPr/>
        <p:txBody>
          <a:bodyPr/>
          <a:lstStyle/>
          <a:p>
            <a:r>
              <a:rPr lang="en-US" dirty="0"/>
              <a:t>Questions that need answers</a:t>
            </a:r>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Primary Success Factors</a:t>
            </a:r>
          </a:p>
        </p:txBody>
      </p:sp>
    </p:spTree>
    <p:extLst>
      <p:ext uri="{BB962C8B-B14F-4D97-AF65-F5344CB8AC3E}">
        <p14:creationId xmlns:p14="http://schemas.microsoft.com/office/powerpoint/2010/main" val="73501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7CCDD-D168-4F56-908E-D379FFF9E39A}"/>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1"/>
          </p:nvPr>
        </p:nvSpPr>
        <p:spPr/>
        <p:txBody>
          <a:bodyPr/>
          <a:lstStyle/>
          <a:p>
            <a:pPr algn="ctr"/>
            <a:fld id="{04E0C322-DB4B-498D-980C-9CE33B37AA19}" type="slidenum">
              <a:rPr lang="en-US" smtClean="0"/>
              <a:pPr algn="ctr"/>
              <a:t>9</a:t>
            </a:fld>
            <a:endParaRPr lang="en-US"/>
          </a:p>
        </p:txBody>
      </p:sp>
      <p:sp>
        <p:nvSpPr>
          <p:cNvPr id="5" name="Text Placeholder 4">
            <a:extLst>
              <a:ext uri="{FF2B5EF4-FFF2-40B4-BE49-F238E27FC236}">
                <a16:creationId xmlns:a16="http://schemas.microsoft.com/office/drawing/2014/main" id="{A9C4018B-4CCA-4EC9-92C0-D500F09D61F1}"/>
              </a:ext>
            </a:extLst>
          </p:cNvPr>
          <p:cNvSpPr>
            <a:spLocks noGrp="1"/>
          </p:cNvSpPr>
          <p:nvPr>
            <p:ph type="body" sz="quarter" idx="12"/>
          </p:nvPr>
        </p:nvSpPr>
        <p:spPr/>
        <p:txBody>
          <a:bodyPr/>
          <a:lstStyle/>
          <a:p>
            <a:pPr marL="285750" indent="-285750" algn="l">
              <a:buFont typeface="Arial" panose="020B0604020202020204" pitchFamily="34" charset="0"/>
              <a:buChar char="•"/>
            </a:pPr>
            <a:r>
              <a:rPr lang="en-US" dirty="0"/>
              <a:t>Synchronous and bidirectional data flow between applications</a:t>
            </a:r>
          </a:p>
          <a:p>
            <a:pPr marL="285750" indent="-285750" algn="l">
              <a:buFont typeface="Arial" panose="020B0604020202020204" pitchFamily="34" charset="0"/>
              <a:buChar char="•"/>
            </a:pPr>
            <a:r>
              <a:rPr lang="en-US" dirty="0"/>
              <a:t>Synchronization with online and offline/asynchronous modes.</a:t>
            </a:r>
          </a:p>
          <a:p>
            <a:pPr marL="285750" indent="-285750" algn="l">
              <a:buFont typeface="Arial" panose="020B0604020202020204" pitchFamily="34" charset="0"/>
              <a:buChar char="•"/>
            </a:pPr>
            <a:r>
              <a:rPr lang="en-US" dirty="0"/>
              <a:t>Ability to sync initial data </a:t>
            </a:r>
            <a:br>
              <a:rPr lang="en-US" dirty="0"/>
            </a:br>
            <a:r>
              <a:rPr lang="en-US" dirty="0"/>
              <a:t>between the applications</a:t>
            </a:r>
          </a:p>
        </p:txBody>
      </p:sp>
      <p:sp>
        <p:nvSpPr>
          <p:cNvPr id="6" name="Text Placeholder 5">
            <a:extLst>
              <a:ext uri="{FF2B5EF4-FFF2-40B4-BE49-F238E27FC236}">
                <a16:creationId xmlns:a16="http://schemas.microsoft.com/office/drawing/2014/main" id="{AE7FCB70-1D54-419F-9D32-44E1BA310095}"/>
              </a:ext>
            </a:extLst>
          </p:cNvPr>
          <p:cNvSpPr>
            <a:spLocks noGrp="1"/>
          </p:cNvSpPr>
          <p:nvPr>
            <p:ph type="body" sz="quarter" idx="15"/>
          </p:nvPr>
        </p:nvSpPr>
        <p:spPr/>
        <p:txBody>
          <a:bodyPr/>
          <a:lstStyle/>
          <a:p>
            <a:pPr marL="285750" indent="-285750" algn="l">
              <a:buFont typeface="Arial" panose="020B0604020202020204" pitchFamily="34" charset="0"/>
              <a:buChar char="•"/>
            </a:pPr>
            <a:r>
              <a:rPr lang="en-US" dirty="0"/>
              <a:t>Out-of-box setup experience for new customers</a:t>
            </a:r>
          </a:p>
        </p:txBody>
      </p:sp>
      <p:sp>
        <p:nvSpPr>
          <p:cNvPr id="7" name="Title 6">
            <a:extLst>
              <a:ext uri="{FF2B5EF4-FFF2-40B4-BE49-F238E27FC236}">
                <a16:creationId xmlns:a16="http://schemas.microsoft.com/office/drawing/2014/main" id="{8C9264C3-5020-4B49-A26B-116F9E376C93}"/>
              </a:ext>
            </a:extLst>
          </p:cNvPr>
          <p:cNvSpPr>
            <a:spLocks noGrp="1"/>
          </p:cNvSpPr>
          <p:nvPr>
            <p:ph type="title"/>
          </p:nvPr>
        </p:nvSpPr>
        <p:spPr/>
        <p:txBody>
          <a:bodyPr/>
          <a:lstStyle/>
          <a:p>
            <a:r>
              <a:rPr lang="en-US" dirty="0"/>
              <a:t>What About Dual-Write?</a:t>
            </a:r>
          </a:p>
        </p:txBody>
      </p:sp>
      <p:pic>
        <p:nvPicPr>
          <p:cNvPr id="19" name="Picture 18" descr="Graphical user interface, application&#10;&#10;Description automatically generated">
            <a:extLst>
              <a:ext uri="{FF2B5EF4-FFF2-40B4-BE49-F238E27FC236}">
                <a16:creationId xmlns:a16="http://schemas.microsoft.com/office/drawing/2014/main" id="{9428912A-3406-41C3-B038-7F0474F11484}"/>
              </a:ext>
            </a:extLst>
          </p:cNvPr>
          <p:cNvPicPr>
            <a:picLocks noChangeAspect="1"/>
          </p:cNvPicPr>
          <p:nvPr/>
        </p:nvPicPr>
        <p:blipFill>
          <a:blip r:embed="rId3"/>
          <a:stretch>
            <a:fillRect/>
          </a:stretch>
        </p:blipFill>
        <p:spPr>
          <a:xfrm>
            <a:off x="4287836" y="3429000"/>
            <a:ext cx="6810375" cy="2409825"/>
          </a:xfrm>
          <a:prstGeom prst="rect">
            <a:avLst/>
          </a:prstGeom>
        </p:spPr>
      </p:pic>
      <p:sp>
        <p:nvSpPr>
          <p:cNvPr id="21" name="Picture Placeholder 20">
            <a:extLst>
              <a:ext uri="{FF2B5EF4-FFF2-40B4-BE49-F238E27FC236}">
                <a16:creationId xmlns:a16="http://schemas.microsoft.com/office/drawing/2014/main" id="{21F78EAE-669B-4F3B-84BF-765259E73F96}"/>
              </a:ext>
            </a:extLst>
          </p:cNvPr>
          <p:cNvSpPr>
            <a:spLocks noGrp="1"/>
          </p:cNvSpPr>
          <p:nvPr>
            <p:ph type="pic" sz="quarter" idx="14"/>
          </p:nvPr>
        </p:nvSpPr>
        <p:spPr/>
      </p:sp>
      <p:sp>
        <p:nvSpPr>
          <p:cNvPr id="22" name="Rectangle 21">
            <a:extLst>
              <a:ext uri="{FF2B5EF4-FFF2-40B4-BE49-F238E27FC236}">
                <a16:creationId xmlns:a16="http://schemas.microsoft.com/office/drawing/2014/main" id="{307E7285-3B0A-4E7A-9659-5444889AC1B4}"/>
              </a:ext>
            </a:extLst>
          </p:cNvPr>
          <p:cNvSpPr/>
          <p:nvPr/>
        </p:nvSpPr>
        <p:spPr>
          <a:xfrm>
            <a:off x="5340927" y="5039591"/>
            <a:ext cx="755073" cy="477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Dataverse</a:t>
            </a:r>
            <a:endParaRPr lang="en-US" sz="900" dirty="0"/>
          </a:p>
        </p:txBody>
      </p:sp>
      <p:sp>
        <p:nvSpPr>
          <p:cNvPr id="10" name="Arrow: Down 9">
            <a:extLst>
              <a:ext uri="{FF2B5EF4-FFF2-40B4-BE49-F238E27FC236}">
                <a16:creationId xmlns:a16="http://schemas.microsoft.com/office/drawing/2014/main" id="{15A5AB96-425F-490B-9472-C87EFE8B7CAD}"/>
              </a:ext>
            </a:extLst>
          </p:cNvPr>
          <p:cNvSpPr/>
          <p:nvPr/>
        </p:nvSpPr>
        <p:spPr>
          <a:xfrm>
            <a:off x="4366701" y="358419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87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Lst>
  </p:timing>
</p:sld>
</file>

<file path=ppt/theme/theme1.xml><?xml version="1.0" encoding="utf-8"?>
<a:theme xmlns:a="http://schemas.openxmlformats.org/drawingml/2006/main" name="Office Theme">
  <a:themeElements>
    <a:clrScheme name="Custom 187">
      <a:dk1>
        <a:sysClr val="windowText" lastClr="000000"/>
      </a:dk1>
      <a:lt1>
        <a:sysClr val="window" lastClr="FFFFFF"/>
      </a:lt1>
      <a:dk2>
        <a:srgbClr val="44546A"/>
      </a:dk2>
      <a:lt2>
        <a:srgbClr val="F3F3F3"/>
      </a:lt2>
      <a:accent1>
        <a:srgbClr val="442BA3"/>
      </a:accent1>
      <a:accent2>
        <a:srgbClr val="1D79FF"/>
      </a:accent2>
      <a:accent3>
        <a:srgbClr val="7C539C"/>
      </a:accent3>
      <a:accent4>
        <a:srgbClr val="FF226A"/>
      </a:accent4>
      <a:accent5>
        <a:srgbClr val="442BA3"/>
      </a:accent5>
      <a:accent6>
        <a:srgbClr val="1D79FF"/>
      </a:accent6>
      <a:hlink>
        <a:srgbClr val="000000"/>
      </a:hlink>
      <a:folHlink>
        <a:srgbClr val="000000"/>
      </a:folHlink>
    </a:clrScheme>
    <a:fontScheme name="Custom 140">
      <a:majorFont>
        <a:latin typeface="Rubi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2909</TotalTime>
  <Words>2485</Words>
  <Application>Microsoft Office PowerPoint</Application>
  <PresentationFormat>Widescreen</PresentationFormat>
  <Paragraphs>339</Paragraphs>
  <Slides>59</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Courier New</vt:lpstr>
      <vt:lpstr>Georgia</vt:lpstr>
      <vt:lpstr>Arial</vt:lpstr>
      <vt:lpstr>Wingdings</vt:lpstr>
      <vt:lpstr>Open Sans</vt:lpstr>
      <vt:lpstr>Rubik</vt:lpstr>
      <vt:lpstr>Calibri</vt:lpstr>
      <vt:lpstr>Office Theme</vt:lpstr>
      <vt:lpstr>PowerPoint Presentation</vt:lpstr>
      <vt:lpstr>D365FO, OData and Custom Apps: High Performance Integration Scenarios</vt:lpstr>
      <vt:lpstr>Nathan Clouse</vt:lpstr>
      <vt:lpstr>Topics</vt:lpstr>
      <vt:lpstr>Sources</vt:lpstr>
      <vt:lpstr>Performance</vt:lpstr>
      <vt:lpstr>Workloads</vt:lpstr>
      <vt:lpstr>Primary Success Factors</vt:lpstr>
      <vt:lpstr>What About Dual-Write?</vt:lpstr>
      <vt:lpstr>What is OData A Good Tool For?</vt:lpstr>
      <vt:lpstr>What is OData NOT A Good Tool For?</vt:lpstr>
      <vt:lpstr>Other Considerations</vt:lpstr>
      <vt:lpstr>Other Considerations (cont.)</vt:lpstr>
      <vt:lpstr>Data Entities Vs OData Data Entities</vt:lpstr>
      <vt:lpstr>Read Performance</vt:lpstr>
      <vt:lpstr>Read Performance – Data Entity Complexity</vt:lpstr>
      <vt:lpstr>PowerPoint Presentation</vt:lpstr>
      <vt:lpstr>Read Performance – Data Entity Complexity</vt:lpstr>
      <vt:lpstr>PowerPoint Presentation</vt:lpstr>
      <vt:lpstr>PowerPoint Presentation</vt:lpstr>
      <vt:lpstr>PowerPoint Presentation</vt:lpstr>
      <vt:lpstr>Read Performance – Consumer Tricks</vt:lpstr>
      <vt:lpstr>PowerPoint Presentation</vt:lpstr>
      <vt:lpstr>PowerPoint Presentation</vt:lpstr>
      <vt:lpstr>Read Performance – Consumer Tricks, Part 2</vt:lpstr>
      <vt:lpstr>PowerPoint Presentation</vt:lpstr>
      <vt:lpstr>PowerPoint Presentation</vt:lpstr>
      <vt:lpstr>PowerPoint Presentation</vt:lpstr>
      <vt:lpstr>Read Performance – Consumer Tricks Part 3</vt:lpstr>
      <vt:lpstr>PowerPoint Presentation</vt:lpstr>
      <vt:lpstr>PowerPoint Presentation</vt:lpstr>
      <vt:lpstr>Read Performance – Multi-threading</vt:lpstr>
      <vt:lpstr>PowerPoint Presentation</vt:lpstr>
      <vt:lpstr>PowerPoint Presentation</vt:lpstr>
      <vt:lpstr>Read performance – EXPAND()</vt:lpstr>
      <vt:lpstr>PowerPoint Presentation</vt:lpstr>
      <vt:lpstr>PowerPoint Presentation</vt:lpstr>
      <vt:lpstr>PowerPoint Presentation</vt:lpstr>
      <vt:lpstr>Read Performance -  Simplicity</vt:lpstr>
      <vt:lpstr>PowerPoint Presentation</vt:lpstr>
      <vt:lpstr>Insert Performance – “Compound” Entities</vt:lpstr>
      <vt:lpstr>Development / T1</vt:lpstr>
      <vt:lpstr>“Minimum”</vt:lpstr>
      <vt:lpstr>“Maximum”</vt:lpstr>
      <vt:lpstr>UAT / T2</vt:lpstr>
      <vt:lpstr>Insert Performance – “Simple” Entities</vt:lpstr>
      <vt:lpstr>PowerPoint Presentation</vt:lpstr>
      <vt:lpstr>“Minimum” insert with simple entity</vt:lpstr>
      <vt:lpstr>“Maximum” insert with simple entity</vt:lpstr>
      <vt:lpstr>PowerPoint Presentation</vt:lpstr>
      <vt:lpstr>Update Performance</vt:lpstr>
      <vt:lpstr>PowerPoint Presentation</vt:lpstr>
      <vt:lpstr>Delete Performance</vt:lpstr>
      <vt:lpstr>PowerPoint Presentation</vt:lpstr>
      <vt:lpstr>PowerPoint Presentation</vt:lpstr>
      <vt:lpstr>Delete Performance By Entity Type</vt:lpstr>
      <vt:lpstr>Recap</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Mikle Smuzhkin</dc:creator>
  <cp:lastModifiedBy>Nathan Clouse</cp:lastModifiedBy>
  <cp:revision>78</cp:revision>
  <dcterms:created xsi:type="dcterms:W3CDTF">2021-01-14T20:23:36Z</dcterms:created>
  <dcterms:modified xsi:type="dcterms:W3CDTF">2021-02-03T00:28:07Z</dcterms:modified>
</cp:coreProperties>
</file>